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73" r:id="rId4"/>
    <p:sldId id="258" r:id="rId5"/>
    <p:sldId id="259" r:id="rId6"/>
    <p:sldId id="260" r:id="rId7"/>
    <p:sldId id="262" r:id="rId8"/>
    <p:sldId id="263" r:id="rId9"/>
    <p:sldId id="264" r:id="rId10"/>
    <p:sldId id="265" r:id="rId11"/>
    <p:sldId id="266" r:id="rId12"/>
    <p:sldId id="267" r:id="rId13"/>
    <p:sldId id="268" r:id="rId14"/>
    <p:sldId id="271" r:id="rId15"/>
    <p:sldId id="270" r:id="rId16"/>
    <p:sldId id="269" r:id="rId17"/>
    <p:sldId id="274"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66"/>
    <a:srgbClr val="3441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41" autoAdjust="0"/>
    <p:restoredTop sz="66171" autoAdjust="0"/>
  </p:normalViewPr>
  <p:slideViewPr>
    <p:cSldViewPr>
      <p:cViewPr>
        <p:scale>
          <a:sx n="70" d="100"/>
          <a:sy n="70" d="100"/>
        </p:scale>
        <p:origin x="-3472" y="-4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50F999-BD2A-435D-B0CA-B9DDC86E8A6D}" type="doc">
      <dgm:prSet loTypeId="urn:microsoft.com/office/officeart/2005/8/layout/hChevron3" loCatId="process" qsTypeId="urn:microsoft.com/office/officeart/2005/8/quickstyle/3d6" qsCatId="3D" csTypeId="urn:microsoft.com/office/officeart/2005/8/colors/accent1_2" csCatId="accent1" phldr="1"/>
      <dgm:spPr>
        <a:scene3d>
          <a:camera prst="perspectiveAbove" zoom="92000"/>
          <a:lightRig rig="balanced" dir="t">
            <a:rot lat="0" lon="0" rev="12700000"/>
          </a:lightRig>
        </a:scene3d>
      </dgm:spPr>
    </dgm:pt>
    <dgm:pt modelId="{A01B96F4-8720-4706-BD8D-F1ED456FFCAB}">
      <dgm:prSet phldrT="[Text]"/>
      <dgm:spPr>
        <a:solidFill>
          <a:schemeClr val="tx2">
            <a:lumMod val="50000"/>
          </a:schemeClr>
        </a:solidFill>
      </dgm:spPr>
      <dgm:t>
        <a:bodyPr/>
        <a:lstStyle/>
        <a:p>
          <a:r>
            <a:rPr lang="en-US" dirty="0" smtClean="0"/>
            <a:t>Evaluation</a:t>
          </a:r>
          <a:endParaRPr lang="en-US" dirty="0"/>
        </a:p>
      </dgm:t>
    </dgm:pt>
    <dgm:pt modelId="{0B144EB3-C519-482B-979D-2E934998A1B8}" type="parTrans" cxnId="{81C500E2-85EF-445E-BA21-4F338AB14264}">
      <dgm:prSet/>
      <dgm:spPr/>
      <dgm:t>
        <a:bodyPr/>
        <a:lstStyle/>
        <a:p>
          <a:endParaRPr lang="en-US"/>
        </a:p>
      </dgm:t>
    </dgm:pt>
    <dgm:pt modelId="{487AF426-6B8F-4DC1-B1CD-3C7504F8F9E3}" type="sibTrans" cxnId="{81C500E2-85EF-445E-BA21-4F338AB14264}">
      <dgm:prSet/>
      <dgm:spPr/>
      <dgm:t>
        <a:bodyPr/>
        <a:lstStyle/>
        <a:p>
          <a:endParaRPr lang="en-US"/>
        </a:p>
      </dgm:t>
    </dgm:pt>
    <dgm:pt modelId="{58CDFAB2-3B06-4F28-8ED8-B65B9B35762A}">
      <dgm:prSet phldrT="[Text]"/>
      <dgm:spPr>
        <a:solidFill>
          <a:schemeClr val="tx2">
            <a:lumMod val="50000"/>
          </a:schemeClr>
        </a:solidFill>
      </dgm:spPr>
      <dgm:t>
        <a:bodyPr/>
        <a:lstStyle/>
        <a:p>
          <a:r>
            <a:rPr lang="en-US" dirty="0" smtClean="0"/>
            <a:t>Factors</a:t>
          </a:r>
          <a:endParaRPr lang="en-US" dirty="0"/>
        </a:p>
      </dgm:t>
    </dgm:pt>
    <dgm:pt modelId="{5E6832AA-C1BE-4551-A9C7-B37E0494F0BF}" type="parTrans" cxnId="{CBEFCD29-4B7B-4D2B-B0E9-A1863DB83085}">
      <dgm:prSet/>
      <dgm:spPr/>
      <dgm:t>
        <a:bodyPr/>
        <a:lstStyle/>
        <a:p>
          <a:endParaRPr lang="en-US"/>
        </a:p>
      </dgm:t>
    </dgm:pt>
    <dgm:pt modelId="{A50FA155-1EBC-4F37-ABB7-5E7E37215F74}" type="sibTrans" cxnId="{CBEFCD29-4B7B-4D2B-B0E9-A1863DB83085}">
      <dgm:prSet/>
      <dgm:spPr/>
      <dgm:t>
        <a:bodyPr/>
        <a:lstStyle/>
        <a:p>
          <a:endParaRPr lang="en-US"/>
        </a:p>
      </dgm:t>
    </dgm:pt>
    <dgm:pt modelId="{545893C1-E2C6-42E2-A728-AF9E9DEB5EF0}">
      <dgm:prSet phldrT="[Text]"/>
      <dgm:spPr>
        <a:solidFill>
          <a:schemeClr val="tx2">
            <a:lumMod val="50000"/>
          </a:schemeClr>
        </a:solidFill>
      </dgm:spPr>
      <dgm:t>
        <a:bodyPr/>
        <a:lstStyle/>
        <a:p>
          <a:endParaRPr lang="en-US" dirty="0"/>
        </a:p>
      </dgm:t>
    </dgm:pt>
    <dgm:pt modelId="{F5E377B1-1F88-4591-9DEE-7211578BED8F}" type="parTrans" cxnId="{7239E9B0-9DA7-4675-AD2C-D1959828A2CE}">
      <dgm:prSet/>
      <dgm:spPr/>
      <dgm:t>
        <a:bodyPr/>
        <a:lstStyle/>
        <a:p>
          <a:endParaRPr lang="en-US"/>
        </a:p>
      </dgm:t>
    </dgm:pt>
    <dgm:pt modelId="{335780D3-A1E9-4A0F-AF83-7DB24E1C05ED}" type="sibTrans" cxnId="{7239E9B0-9DA7-4675-AD2C-D1959828A2CE}">
      <dgm:prSet/>
      <dgm:spPr/>
      <dgm:t>
        <a:bodyPr/>
        <a:lstStyle/>
        <a:p>
          <a:endParaRPr lang="en-US"/>
        </a:p>
      </dgm:t>
    </dgm:pt>
    <dgm:pt modelId="{477E3918-8693-4B92-B17E-85BB43555AC2}" type="pres">
      <dgm:prSet presAssocID="{1150F999-BD2A-435D-B0CA-B9DDC86E8A6D}" presName="Name0" presStyleCnt="0">
        <dgm:presLayoutVars>
          <dgm:dir/>
          <dgm:resizeHandles val="exact"/>
        </dgm:presLayoutVars>
      </dgm:prSet>
      <dgm:spPr/>
    </dgm:pt>
    <dgm:pt modelId="{66752EF9-7D5D-4699-B123-D0378527ACEE}" type="pres">
      <dgm:prSet presAssocID="{A01B96F4-8720-4706-BD8D-F1ED456FFCAB}" presName="parTxOnly" presStyleLbl="node1" presStyleIdx="0" presStyleCnt="3">
        <dgm:presLayoutVars>
          <dgm:bulletEnabled val="1"/>
        </dgm:presLayoutVars>
      </dgm:prSet>
      <dgm:spPr/>
      <dgm:t>
        <a:bodyPr/>
        <a:lstStyle/>
        <a:p>
          <a:endParaRPr lang="en-US"/>
        </a:p>
      </dgm:t>
    </dgm:pt>
    <dgm:pt modelId="{350002B0-E283-453C-9A46-1D9F427FAC60}" type="pres">
      <dgm:prSet presAssocID="{487AF426-6B8F-4DC1-B1CD-3C7504F8F9E3}" presName="parSpace" presStyleCnt="0"/>
      <dgm:spPr/>
    </dgm:pt>
    <dgm:pt modelId="{B88C484B-F80F-4441-AF3E-856592629C6F}" type="pres">
      <dgm:prSet presAssocID="{58CDFAB2-3B06-4F28-8ED8-B65B9B35762A}" presName="parTxOnly" presStyleLbl="node1" presStyleIdx="1" presStyleCnt="3" custLinFactNeighborY="-20632">
        <dgm:presLayoutVars>
          <dgm:bulletEnabled val="1"/>
        </dgm:presLayoutVars>
      </dgm:prSet>
      <dgm:spPr/>
      <dgm:t>
        <a:bodyPr/>
        <a:lstStyle/>
        <a:p>
          <a:endParaRPr lang="en-US"/>
        </a:p>
      </dgm:t>
    </dgm:pt>
    <dgm:pt modelId="{E8492D79-E19F-46C0-B539-BCB4DA8FA630}" type="pres">
      <dgm:prSet presAssocID="{A50FA155-1EBC-4F37-ABB7-5E7E37215F74}" presName="parSpace" presStyleCnt="0"/>
      <dgm:spPr/>
    </dgm:pt>
    <dgm:pt modelId="{523C5FA0-C4F5-46F1-B32A-8D961CE580CD}" type="pres">
      <dgm:prSet presAssocID="{545893C1-E2C6-42E2-A728-AF9E9DEB5EF0}" presName="parTxOnly" presStyleLbl="node1" presStyleIdx="2" presStyleCnt="3">
        <dgm:presLayoutVars>
          <dgm:bulletEnabled val="1"/>
        </dgm:presLayoutVars>
      </dgm:prSet>
      <dgm:spPr/>
      <dgm:t>
        <a:bodyPr/>
        <a:lstStyle/>
        <a:p>
          <a:endParaRPr lang="en-US"/>
        </a:p>
      </dgm:t>
    </dgm:pt>
  </dgm:ptLst>
  <dgm:cxnLst>
    <dgm:cxn modelId="{CBEFCD29-4B7B-4D2B-B0E9-A1863DB83085}" srcId="{1150F999-BD2A-435D-B0CA-B9DDC86E8A6D}" destId="{58CDFAB2-3B06-4F28-8ED8-B65B9B35762A}" srcOrd="1" destOrd="0" parTransId="{5E6832AA-C1BE-4551-A9C7-B37E0494F0BF}" sibTransId="{A50FA155-1EBC-4F37-ABB7-5E7E37215F74}"/>
    <dgm:cxn modelId="{59E26084-FDDB-4B40-BB71-C246DF0107D8}" type="presOf" srcId="{1150F999-BD2A-435D-B0CA-B9DDC86E8A6D}" destId="{477E3918-8693-4B92-B17E-85BB43555AC2}" srcOrd="0" destOrd="0" presId="urn:microsoft.com/office/officeart/2005/8/layout/hChevron3"/>
    <dgm:cxn modelId="{552897D4-BEE1-45BD-970B-7F38FF2DF8B4}" type="presOf" srcId="{545893C1-E2C6-42E2-A728-AF9E9DEB5EF0}" destId="{523C5FA0-C4F5-46F1-B32A-8D961CE580CD}" srcOrd="0" destOrd="0" presId="urn:microsoft.com/office/officeart/2005/8/layout/hChevron3"/>
    <dgm:cxn modelId="{A214D8E2-66CE-4D74-AFD1-D28750F2194A}" type="presOf" srcId="{58CDFAB2-3B06-4F28-8ED8-B65B9B35762A}" destId="{B88C484B-F80F-4441-AF3E-856592629C6F}" srcOrd="0" destOrd="0" presId="urn:microsoft.com/office/officeart/2005/8/layout/hChevron3"/>
    <dgm:cxn modelId="{81C500E2-85EF-445E-BA21-4F338AB14264}" srcId="{1150F999-BD2A-435D-B0CA-B9DDC86E8A6D}" destId="{A01B96F4-8720-4706-BD8D-F1ED456FFCAB}" srcOrd="0" destOrd="0" parTransId="{0B144EB3-C519-482B-979D-2E934998A1B8}" sibTransId="{487AF426-6B8F-4DC1-B1CD-3C7504F8F9E3}"/>
    <dgm:cxn modelId="{D5B4F15B-C73C-4A25-A8EF-0116384F7CED}" type="presOf" srcId="{A01B96F4-8720-4706-BD8D-F1ED456FFCAB}" destId="{66752EF9-7D5D-4699-B123-D0378527ACEE}" srcOrd="0" destOrd="0" presId="urn:microsoft.com/office/officeart/2005/8/layout/hChevron3"/>
    <dgm:cxn modelId="{7239E9B0-9DA7-4675-AD2C-D1959828A2CE}" srcId="{1150F999-BD2A-435D-B0CA-B9DDC86E8A6D}" destId="{545893C1-E2C6-42E2-A728-AF9E9DEB5EF0}" srcOrd="2" destOrd="0" parTransId="{F5E377B1-1F88-4591-9DEE-7211578BED8F}" sibTransId="{335780D3-A1E9-4A0F-AF83-7DB24E1C05ED}"/>
    <dgm:cxn modelId="{8B13F39D-0A4F-4EF5-BF37-A8BCF66B52FA}" type="presParOf" srcId="{477E3918-8693-4B92-B17E-85BB43555AC2}" destId="{66752EF9-7D5D-4699-B123-D0378527ACEE}" srcOrd="0" destOrd="0" presId="urn:microsoft.com/office/officeart/2005/8/layout/hChevron3"/>
    <dgm:cxn modelId="{1A13D40C-8A85-4D77-A4EA-8FED0F2FF161}" type="presParOf" srcId="{477E3918-8693-4B92-B17E-85BB43555AC2}" destId="{350002B0-E283-453C-9A46-1D9F427FAC60}" srcOrd="1" destOrd="0" presId="urn:microsoft.com/office/officeart/2005/8/layout/hChevron3"/>
    <dgm:cxn modelId="{34723AC6-EE0C-472D-BB84-4F39BCD0F5BA}" type="presParOf" srcId="{477E3918-8693-4B92-B17E-85BB43555AC2}" destId="{B88C484B-F80F-4441-AF3E-856592629C6F}" srcOrd="2" destOrd="0" presId="urn:microsoft.com/office/officeart/2005/8/layout/hChevron3"/>
    <dgm:cxn modelId="{80CBF6B6-FED1-4F4F-8DEE-B5937486008A}" type="presParOf" srcId="{477E3918-8693-4B92-B17E-85BB43555AC2}" destId="{E8492D79-E19F-46C0-B539-BCB4DA8FA630}" srcOrd="3" destOrd="0" presId="urn:microsoft.com/office/officeart/2005/8/layout/hChevron3"/>
    <dgm:cxn modelId="{794E0D6A-5610-444A-9468-A981CF3B47E7}" type="presParOf" srcId="{477E3918-8693-4B92-B17E-85BB43555AC2}" destId="{523C5FA0-C4F5-46F1-B32A-8D961CE580CD}" srcOrd="4"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150F999-BD2A-435D-B0CA-B9DDC86E8A6D}" type="doc">
      <dgm:prSet loTypeId="urn:microsoft.com/office/officeart/2005/8/layout/hChevron3" loCatId="process" qsTypeId="urn:microsoft.com/office/officeart/2005/8/quickstyle/3d6" qsCatId="3D" csTypeId="urn:microsoft.com/office/officeart/2005/8/colors/accent1_2" csCatId="accent1" phldr="1"/>
      <dgm:spPr>
        <a:scene3d>
          <a:camera prst="perspectiveAbove" zoom="92000"/>
          <a:lightRig rig="balanced" dir="t">
            <a:rot lat="0" lon="0" rev="12700000"/>
          </a:lightRig>
        </a:scene3d>
      </dgm:spPr>
    </dgm:pt>
    <dgm:pt modelId="{A01B96F4-8720-4706-BD8D-F1ED456FFCAB}">
      <dgm:prSet phldrT="[Text]"/>
      <dgm:spPr>
        <a:solidFill>
          <a:schemeClr val="bg1">
            <a:lumMod val="50000"/>
          </a:schemeClr>
        </a:solidFill>
      </dgm:spPr>
      <dgm:t>
        <a:bodyPr/>
        <a:lstStyle/>
        <a:p>
          <a:r>
            <a:rPr lang="en-US" dirty="0" smtClean="0">
              <a:solidFill>
                <a:schemeClr val="bg1">
                  <a:lumMod val="85000"/>
                </a:schemeClr>
              </a:solidFill>
            </a:rPr>
            <a:t>Mechanics</a:t>
          </a:r>
          <a:endParaRPr lang="en-US" dirty="0">
            <a:solidFill>
              <a:schemeClr val="bg1">
                <a:lumMod val="85000"/>
              </a:schemeClr>
            </a:solidFill>
          </a:endParaRPr>
        </a:p>
      </dgm:t>
    </dgm:pt>
    <dgm:pt modelId="{0B144EB3-C519-482B-979D-2E934998A1B8}" type="parTrans" cxnId="{81C500E2-85EF-445E-BA21-4F338AB14264}">
      <dgm:prSet/>
      <dgm:spPr/>
      <dgm:t>
        <a:bodyPr/>
        <a:lstStyle/>
        <a:p>
          <a:endParaRPr lang="en-US"/>
        </a:p>
      </dgm:t>
    </dgm:pt>
    <dgm:pt modelId="{487AF426-6B8F-4DC1-B1CD-3C7504F8F9E3}" type="sibTrans" cxnId="{81C500E2-85EF-445E-BA21-4F338AB14264}">
      <dgm:prSet/>
      <dgm:spPr/>
      <dgm:t>
        <a:bodyPr/>
        <a:lstStyle/>
        <a:p>
          <a:endParaRPr lang="en-US"/>
        </a:p>
      </dgm:t>
    </dgm:pt>
    <dgm:pt modelId="{58CDFAB2-3B06-4F28-8ED8-B65B9B35762A}">
      <dgm:prSet phldrT="[Text]"/>
      <dgm:spPr>
        <a:solidFill>
          <a:schemeClr val="bg1">
            <a:lumMod val="50000"/>
          </a:schemeClr>
        </a:solidFill>
      </dgm:spPr>
      <dgm:t>
        <a:bodyPr/>
        <a:lstStyle/>
        <a:p>
          <a:r>
            <a:rPr lang="en-US" dirty="0" smtClean="0">
              <a:solidFill>
                <a:schemeClr val="bg1">
                  <a:lumMod val="85000"/>
                </a:schemeClr>
              </a:solidFill>
            </a:rPr>
            <a:t>Balance</a:t>
          </a:r>
          <a:endParaRPr lang="en-US" dirty="0">
            <a:solidFill>
              <a:schemeClr val="bg1">
                <a:lumMod val="85000"/>
              </a:schemeClr>
            </a:solidFill>
          </a:endParaRPr>
        </a:p>
      </dgm:t>
    </dgm:pt>
    <dgm:pt modelId="{5E6832AA-C1BE-4551-A9C7-B37E0494F0BF}" type="parTrans" cxnId="{CBEFCD29-4B7B-4D2B-B0E9-A1863DB83085}">
      <dgm:prSet/>
      <dgm:spPr/>
      <dgm:t>
        <a:bodyPr/>
        <a:lstStyle/>
        <a:p>
          <a:endParaRPr lang="en-US"/>
        </a:p>
      </dgm:t>
    </dgm:pt>
    <dgm:pt modelId="{A50FA155-1EBC-4F37-ABB7-5E7E37215F74}" type="sibTrans" cxnId="{CBEFCD29-4B7B-4D2B-B0E9-A1863DB83085}">
      <dgm:prSet/>
      <dgm:spPr/>
      <dgm:t>
        <a:bodyPr/>
        <a:lstStyle/>
        <a:p>
          <a:endParaRPr lang="en-US"/>
        </a:p>
      </dgm:t>
    </dgm:pt>
    <dgm:pt modelId="{545893C1-E2C6-42E2-A728-AF9E9DEB5EF0}">
      <dgm:prSet phldrT="[Text]"/>
      <dgm:spPr>
        <a:solidFill>
          <a:schemeClr val="bg1">
            <a:lumMod val="50000"/>
          </a:schemeClr>
        </a:solidFill>
      </dgm:spPr>
      <dgm:t>
        <a:bodyPr/>
        <a:lstStyle/>
        <a:p>
          <a:r>
            <a:rPr lang="en-US" dirty="0" smtClean="0">
              <a:solidFill>
                <a:schemeClr val="bg1">
                  <a:lumMod val="85000"/>
                </a:schemeClr>
              </a:solidFill>
            </a:rPr>
            <a:t>Realism</a:t>
          </a:r>
          <a:endParaRPr lang="en-US" dirty="0">
            <a:solidFill>
              <a:schemeClr val="bg1">
                <a:lumMod val="85000"/>
              </a:schemeClr>
            </a:solidFill>
          </a:endParaRPr>
        </a:p>
      </dgm:t>
    </dgm:pt>
    <dgm:pt modelId="{F5E377B1-1F88-4591-9DEE-7211578BED8F}" type="parTrans" cxnId="{7239E9B0-9DA7-4675-AD2C-D1959828A2CE}">
      <dgm:prSet/>
      <dgm:spPr/>
      <dgm:t>
        <a:bodyPr/>
        <a:lstStyle/>
        <a:p>
          <a:endParaRPr lang="en-US"/>
        </a:p>
      </dgm:t>
    </dgm:pt>
    <dgm:pt modelId="{335780D3-A1E9-4A0F-AF83-7DB24E1C05ED}" type="sibTrans" cxnId="{7239E9B0-9DA7-4675-AD2C-D1959828A2CE}">
      <dgm:prSet/>
      <dgm:spPr/>
      <dgm:t>
        <a:bodyPr/>
        <a:lstStyle/>
        <a:p>
          <a:endParaRPr lang="en-US"/>
        </a:p>
      </dgm:t>
    </dgm:pt>
    <dgm:pt modelId="{477E3918-8693-4B92-B17E-85BB43555AC2}" type="pres">
      <dgm:prSet presAssocID="{1150F999-BD2A-435D-B0CA-B9DDC86E8A6D}" presName="Name0" presStyleCnt="0">
        <dgm:presLayoutVars>
          <dgm:dir/>
          <dgm:resizeHandles val="exact"/>
        </dgm:presLayoutVars>
      </dgm:prSet>
      <dgm:spPr/>
    </dgm:pt>
    <dgm:pt modelId="{66752EF9-7D5D-4699-B123-D0378527ACEE}" type="pres">
      <dgm:prSet presAssocID="{A01B96F4-8720-4706-BD8D-F1ED456FFCAB}" presName="parTxOnly" presStyleLbl="node1" presStyleIdx="0" presStyleCnt="3">
        <dgm:presLayoutVars>
          <dgm:bulletEnabled val="1"/>
        </dgm:presLayoutVars>
      </dgm:prSet>
      <dgm:spPr/>
      <dgm:t>
        <a:bodyPr/>
        <a:lstStyle/>
        <a:p>
          <a:endParaRPr lang="en-US"/>
        </a:p>
      </dgm:t>
    </dgm:pt>
    <dgm:pt modelId="{350002B0-E283-453C-9A46-1D9F427FAC60}" type="pres">
      <dgm:prSet presAssocID="{487AF426-6B8F-4DC1-B1CD-3C7504F8F9E3}" presName="parSpace" presStyleCnt="0"/>
      <dgm:spPr/>
    </dgm:pt>
    <dgm:pt modelId="{B88C484B-F80F-4441-AF3E-856592629C6F}" type="pres">
      <dgm:prSet presAssocID="{58CDFAB2-3B06-4F28-8ED8-B65B9B35762A}" presName="parTxOnly" presStyleLbl="node1" presStyleIdx="1" presStyleCnt="3" custLinFactNeighborY="-20632">
        <dgm:presLayoutVars>
          <dgm:bulletEnabled val="1"/>
        </dgm:presLayoutVars>
      </dgm:prSet>
      <dgm:spPr/>
      <dgm:t>
        <a:bodyPr/>
        <a:lstStyle/>
        <a:p>
          <a:endParaRPr lang="en-US"/>
        </a:p>
      </dgm:t>
    </dgm:pt>
    <dgm:pt modelId="{E8492D79-E19F-46C0-B539-BCB4DA8FA630}" type="pres">
      <dgm:prSet presAssocID="{A50FA155-1EBC-4F37-ABB7-5E7E37215F74}" presName="parSpace" presStyleCnt="0"/>
      <dgm:spPr/>
    </dgm:pt>
    <dgm:pt modelId="{523C5FA0-C4F5-46F1-B32A-8D961CE580CD}" type="pres">
      <dgm:prSet presAssocID="{545893C1-E2C6-42E2-A728-AF9E9DEB5EF0}" presName="parTxOnly" presStyleLbl="node1" presStyleIdx="2" presStyleCnt="3">
        <dgm:presLayoutVars>
          <dgm:bulletEnabled val="1"/>
        </dgm:presLayoutVars>
      </dgm:prSet>
      <dgm:spPr/>
      <dgm:t>
        <a:bodyPr/>
        <a:lstStyle/>
        <a:p>
          <a:endParaRPr lang="en-US"/>
        </a:p>
      </dgm:t>
    </dgm:pt>
  </dgm:ptLst>
  <dgm:cxnLst>
    <dgm:cxn modelId="{CBEFCD29-4B7B-4D2B-B0E9-A1863DB83085}" srcId="{1150F999-BD2A-435D-B0CA-B9DDC86E8A6D}" destId="{58CDFAB2-3B06-4F28-8ED8-B65B9B35762A}" srcOrd="1" destOrd="0" parTransId="{5E6832AA-C1BE-4551-A9C7-B37E0494F0BF}" sibTransId="{A50FA155-1EBC-4F37-ABB7-5E7E37215F74}"/>
    <dgm:cxn modelId="{9C3380C1-B21F-4887-AAA7-3D49BA00BBD8}" type="presOf" srcId="{545893C1-E2C6-42E2-A728-AF9E9DEB5EF0}" destId="{523C5FA0-C4F5-46F1-B32A-8D961CE580CD}" srcOrd="0" destOrd="0" presId="urn:microsoft.com/office/officeart/2005/8/layout/hChevron3"/>
    <dgm:cxn modelId="{7FA57569-1F82-481E-A295-A64693AB7FF4}" type="presOf" srcId="{58CDFAB2-3B06-4F28-8ED8-B65B9B35762A}" destId="{B88C484B-F80F-4441-AF3E-856592629C6F}" srcOrd="0" destOrd="0" presId="urn:microsoft.com/office/officeart/2005/8/layout/hChevron3"/>
    <dgm:cxn modelId="{35163678-CA12-486A-8948-225067B1E0E8}" type="presOf" srcId="{A01B96F4-8720-4706-BD8D-F1ED456FFCAB}" destId="{66752EF9-7D5D-4699-B123-D0378527ACEE}" srcOrd="0" destOrd="0" presId="urn:microsoft.com/office/officeart/2005/8/layout/hChevron3"/>
    <dgm:cxn modelId="{81C500E2-85EF-445E-BA21-4F338AB14264}" srcId="{1150F999-BD2A-435D-B0CA-B9DDC86E8A6D}" destId="{A01B96F4-8720-4706-BD8D-F1ED456FFCAB}" srcOrd="0" destOrd="0" parTransId="{0B144EB3-C519-482B-979D-2E934998A1B8}" sibTransId="{487AF426-6B8F-4DC1-B1CD-3C7504F8F9E3}"/>
    <dgm:cxn modelId="{2A84FD82-2F3B-4120-B12B-409533607F3A}" type="presOf" srcId="{1150F999-BD2A-435D-B0CA-B9DDC86E8A6D}" destId="{477E3918-8693-4B92-B17E-85BB43555AC2}" srcOrd="0" destOrd="0" presId="urn:microsoft.com/office/officeart/2005/8/layout/hChevron3"/>
    <dgm:cxn modelId="{7239E9B0-9DA7-4675-AD2C-D1959828A2CE}" srcId="{1150F999-BD2A-435D-B0CA-B9DDC86E8A6D}" destId="{545893C1-E2C6-42E2-A728-AF9E9DEB5EF0}" srcOrd="2" destOrd="0" parTransId="{F5E377B1-1F88-4591-9DEE-7211578BED8F}" sibTransId="{335780D3-A1E9-4A0F-AF83-7DB24E1C05ED}"/>
    <dgm:cxn modelId="{30E040DF-5453-4274-B590-7611B6412B9E}" type="presParOf" srcId="{477E3918-8693-4B92-B17E-85BB43555AC2}" destId="{66752EF9-7D5D-4699-B123-D0378527ACEE}" srcOrd="0" destOrd="0" presId="urn:microsoft.com/office/officeart/2005/8/layout/hChevron3"/>
    <dgm:cxn modelId="{AB01D544-CD02-44A4-B088-A6DD08A504B1}" type="presParOf" srcId="{477E3918-8693-4B92-B17E-85BB43555AC2}" destId="{350002B0-E283-453C-9A46-1D9F427FAC60}" srcOrd="1" destOrd="0" presId="urn:microsoft.com/office/officeart/2005/8/layout/hChevron3"/>
    <dgm:cxn modelId="{EAE03310-800E-4817-8449-FBCAB1E9EA62}" type="presParOf" srcId="{477E3918-8693-4B92-B17E-85BB43555AC2}" destId="{B88C484B-F80F-4441-AF3E-856592629C6F}" srcOrd="2" destOrd="0" presId="urn:microsoft.com/office/officeart/2005/8/layout/hChevron3"/>
    <dgm:cxn modelId="{EE104266-0C93-4B0E-89D3-02DAD3142B86}" type="presParOf" srcId="{477E3918-8693-4B92-B17E-85BB43555AC2}" destId="{E8492D79-E19F-46C0-B539-BCB4DA8FA630}" srcOrd="3" destOrd="0" presId="urn:microsoft.com/office/officeart/2005/8/layout/hChevron3"/>
    <dgm:cxn modelId="{9FAAB40D-9A67-49B0-9B43-0D1618496075}" type="presParOf" srcId="{477E3918-8693-4B92-B17E-85BB43555AC2}" destId="{523C5FA0-C4F5-46F1-B32A-8D961CE580CD}" srcOrd="4"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150F999-BD2A-435D-B0CA-B9DDC86E8A6D}" type="doc">
      <dgm:prSet loTypeId="urn:microsoft.com/office/officeart/2005/8/layout/hChevron3" loCatId="process" qsTypeId="urn:microsoft.com/office/officeart/2005/8/quickstyle/3d6" qsCatId="3D" csTypeId="urn:microsoft.com/office/officeart/2005/8/colors/accent1_2" csCatId="accent1" phldr="1"/>
      <dgm:spPr>
        <a:scene3d>
          <a:camera prst="perspectiveAbove" zoom="92000"/>
          <a:lightRig rig="balanced" dir="t">
            <a:rot lat="0" lon="0" rev="12700000"/>
          </a:lightRig>
        </a:scene3d>
      </dgm:spPr>
    </dgm:pt>
    <dgm:pt modelId="{A01B96F4-8720-4706-BD8D-F1ED456FFCAB}">
      <dgm:prSet phldrT="[Text]"/>
      <dgm:spPr>
        <a:solidFill>
          <a:schemeClr val="bg1">
            <a:lumMod val="50000"/>
          </a:schemeClr>
        </a:solidFill>
      </dgm:spPr>
      <dgm:t>
        <a:bodyPr/>
        <a:lstStyle/>
        <a:p>
          <a:r>
            <a:rPr lang="en-US" dirty="0" smtClean="0">
              <a:solidFill>
                <a:schemeClr val="bg1">
                  <a:lumMod val="85000"/>
                </a:schemeClr>
              </a:solidFill>
            </a:rPr>
            <a:t>Evaluation</a:t>
          </a:r>
          <a:endParaRPr lang="en-US" dirty="0">
            <a:solidFill>
              <a:schemeClr val="bg1">
                <a:lumMod val="85000"/>
              </a:schemeClr>
            </a:solidFill>
          </a:endParaRPr>
        </a:p>
      </dgm:t>
    </dgm:pt>
    <dgm:pt modelId="{0B144EB3-C519-482B-979D-2E934998A1B8}" type="parTrans" cxnId="{81C500E2-85EF-445E-BA21-4F338AB14264}">
      <dgm:prSet/>
      <dgm:spPr/>
      <dgm:t>
        <a:bodyPr/>
        <a:lstStyle/>
        <a:p>
          <a:endParaRPr lang="en-US"/>
        </a:p>
      </dgm:t>
    </dgm:pt>
    <dgm:pt modelId="{487AF426-6B8F-4DC1-B1CD-3C7504F8F9E3}" type="sibTrans" cxnId="{81C500E2-85EF-445E-BA21-4F338AB14264}">
      <dgm:prSet/>
      <dgm:spPr/>
      <dgm:t>
        <a:bodyPr/>
        <a:lstStyle/>
        <a:p>
          <a:endParaRPr lang="en-US"/>
        </a:p>
      </dgm:t>
    </dgm:pt>
    <dgm:pt modelId="{58CDFAB2-3B06-4F28-8ED8-B65B9B35762A}">
      <dgm:prSet phldrT="[Text]"/>
      <dgm:spPr>
        <a:solidFill>
          <a:schemeClr val="bg1">
            <a:lumMod val="50000"/>
          </a:schemeClr>
        </a:solidFill>
      </dgm:spPr>
      <dgm:t>
        <a:bodyPr/>
        <a:lstStyle/>
        <a:p>
          <a:r>
            <a:rPr lang="en-US" dirty="0" smtClean="0">
              <a:solidFill>
                <a:schemeClr val="bg1">
                  <a:lumMod val="85000"/>
                </a:schemeClr>
              </a:solidFill>
            </a:rPr>
            <a:t>Factors</a:t>
          </a:r>
          <a:endParaRPr lang="en-US" dirty="0">
            <a:solidFill>
              <a:schemeClr val="bg1">
                <a:lumMod val="85000"/>
              </a:schemeClr>
            </a:solidFill>
          </a:endParaRPr>
        </a:p>
      </dgm:t>
    </dgm:pt>
    <dgm:pt modelId="{5E6832AA-C1BE-4551-A9C7-B37E0494F0BF}" type="parTrans" cxnId="{CBEFCD29-4B7B-4D2B-B0E9-A1863DB83085}">
      <dgm:prSet/>
      <dgm:spPr/>
      <dgm:t>
        <a:bodyPr/>
        <a:lstStyle/>
        <a:p>
          <a:endParaRPr lang="en-US"/>
        </a:p>
      </dgm:t>
    </dgm:pt>
    <dgm:pt modelId="{A50FA155-1EBC-4F37-ABB7-5E7E37215F74}" type="sibTrans" cxnId="{CBEFCD29-4B7B-4D2B-B0E9-A1863DB83085}">
      <dgm:prSet/>
      <dgm:spPr/>
      <dgm:t>
        <a:bodyPr/>
        <a:lstStyle/>
        <a:p>
          <a:endParaRPr lang="en-US"/>
        </a:p>
      </dgm:t>
    </dgm:pt>
    <dgm:pt modelId="{545893C1-E2C6-42E2-A728-AF9E9DEB5EF0}">
      <dgm:prSet phldrT="[Text]"/>
      <dgm:spPr>
        <a:solidFill>
          <a:schemeClr val="accent2">
            <a:lumMod val="50000"/>
          </a:schemeClr>
        </a:solidFill>
      </dgm:spPr>
      <dgm:t>
        <a:bodyPr/>
        <a:lstStyle/>
        <a:p>
          <a:endParaRPr lang="en-US" dirty="0"/>
        </a:p>
      </dgm:t>
    </dgm:pt>
    <dgm:pt modelId="{F5E377B1-1F88-4591-9DEE-7211578BED8F}" type="parTrans" cxnId="{7239E9B0-9DA7-4675-AD2C-D1959828A2CE}">
      <dgm:prSet/>
      <dgm:spPr/>
      <dgm:t>
        <a:bodyPr/>
        <a:lstStyle/>
        <a:p>
          <a:endParaRPr lang="en-US"/>
        </a:p>
      </dgm:t>
    </dgm:pt>
    <dgm:pt modelId="{335780D3-A1E9-4A0F-AF83-7DB24E1C05ED}" type="sibTrans" cxnId="{7239E9B0-9DA7-4675-AD2C-D1959828A2CE}">
      <dgm:prSet/>
      <dgm:spPr/>
      <dgm:t>
        <a:bodyPr/>
        <a:lstStyle/>
        <a:p>
          <a:endParaRPr lang="en-US"/>
        </a:p>
      </dgm:t>
    </dgm:pt>
    <dgm:pt modelId="{477E3918-8693-4B92-B17E-85BB43555AC2}" type="pres">
      <dgm:prSet presAssocID="{1150F999-BD2A-435D-B0CA-B9DDC86E8A6D}" presName="Name0" presStyleCnt="0">
        <dgm:presLayoutVars>
          <dgm:dir/>
          <dgm:resizeHandles val="exact"/>
        </dgm:presLayoutVars>
      </dgm:prSet>
      <dgm:spPr/>
    </dgm:pt>
    <dgm:pt modelId="{66752EF9-7D5D-4699-B123-D0378527ACEE}" type="pres">
      <dgm:prSet presAssocID="{A01B96F4-8720-4706-BD8D-F1ED456FFCAB}" presName="parTxOnly" presStyleLbl="node1" presStyleIdx="0" presStyleCnt="3">
        <dgm:presLayoutVars>
          <dgm:bulletEnabled val="1"/>
        </dgm:presLayoutVars>
      </dgm:prSet>
      <dgm:spPr/>
      <dgm:t>
        <a:bodyPr/>
        <a:lstStyle/>
        <a:p>
          <a:endParaRPr lang="en-US"/>
        </a:p>
      </dgm:t>
    </dgm:pt>
    <dgm:pt modelId="{350002B0-E283-453C-9A46-1D9F427FAC60}" type="pres">
      <dgm:prSet presAssocID="{487AF426-6B8F-4DC1-B1CD-3C7504F8F9E3}" presName="parSpace" presStyleCnt="0"/>
      <dgm:spPr/>
    </dgm:pt>
    <dgm:pt modelId="{B88C484B-F80F-4441-AF3E-856592629C6F}" type="pres">
      <dgm:prSet presAssocID="{58CDFAB2-3B06-4F28-8ED8-B65B9B35762A}" presName="parTxOnly" presStyleLbl="node1" presStyleIdx="1" presStyleCnt="3" custLinFactNeighborY="-20632">
        <dgm:presLayoutVars>
          <dgm:bulletEnabled val="1"/>
        </dgm:presLayoutVars>
      </dgm:prSet>
      <dgm:spPr/>
      <dgm:t>
        <a:bodyPr/>
        <a:lstStyle/>
        <a:p>
          <a:endParaRPr lang="en-US"/>
        </a:p>
      </dgm:t>
    </dgm:pt>
    <dgm:pt modelId="{E8492D79-E19F-46C0-B539-BCB4DA8FA630}" type="pres">
      <dgm:prSet presAssocID="{A50FA155-1EBC-4F37-ABB7-5E7E37215F74}" presName="parSpace" presStyleCnt="0"/>
      <dgm:spPr/>
    </dgm:pt>
    <dgm:pt modelId="{523C5FA0-C4F5-46F1-B32A-8D961CE580CD}" type="pres">
      <dgm:prSet presAssocID="{545893C1-E2C6-42E2-A728-AF9E9DEB5EF0}" presName="parTxOnly" presStyleLbl="node1" presStyleIdx="2" presStyleCnt="3">
        <dgm:presLayoutVars>
          <dgm:bulletEnabled val="1"/>
        </dgm:presLayoutVars>
      </dgm:prSet>
      <dgm:spPr/>
      <dgm:t>
        <a:bodyPr/>
        <a:lstStyle/>
        <a:p>
          <a:endParaRPr lang="en-US"/>
        </a:p>
      </dgm:t>
    </dgm:pt>
  </dgm:ptLst>
  <dgm:cxnLst>
    <dgm:cxn modelId="{CBEFCD29-4B7B-4D2B-B0E9-A1863DB83085}" srcId="{1150F999-BD2A-435D-B0CA-B9DDC86E8A6D}" destId="{58CDFAB2-3B06-4F28-8ED8-B65B9B35762A}" srcOrd="1" destOrd="0" parTransId="{5E6832AA-C1BE-4551-A9C7-B37E0494F0BF}" sibTransId="{A50FA155-1EBC-4F37-ABB7-5E7E37215F74}"/>
    <dgm:cxn modelId="{CCDC0B75-DAF5-4425-BA2D-3900BCD1E734}" type="presOf" srcId="{A01B96F4-8720-4706-BD8D-F1ED456FFCAB}" destId="{66752EF9-7D5D-4699-B123-D0378527ACEE}" srcOrd="0" destOrd="0" presId="urn:microsoft.com/office/officeart/2005/8/layout/hChevron3"/>
    <dgm:cxn modelId="{C77B3393-3128-482D-80F4-ABEC6BCE0425}" type="presOf" srcId="{545893C1-E2C6-42E2-A728-AF9E9DEB5EF0}" destId="{523C5FA0-C4F5-46F1-B32A-8D961CE580CD}" srcOrd="0" destOrd="0" presId="urn:microsoft.com/office/officeart/2005/8/layout/hChevron3"/>
    <dgm:cxn modelId="{81C500E2-85EF-445E-BA21-4F338AB14264}" srcId="{1150F999-BD2A-435D-B0CA-B9DDC86E8A6D}" destId="{A01B96F4-8720-4706-BD8D-F1ED456FFCAB}" srcOrd="0" destOrd="0" parTransId="{0B144EB3-C519-482B-979D-2E934998A1B8}" sibTransId="{487AF426-6B8F-4DC1-B1CD-3C7504F8F9E3}"/>
    <dgm:cxn modelId="{271BE6EA-7CBD-41FA-81A2-7E00D2BD5A88}" type="presOf" srcId="{58CDFAB2-3B06-4F28-8ED8-B65B9B35762A}" destId="{B88C484B-F80F-4441-AF3E-856592629C6F}" srcOrd="0" destOrd="0" presId="urn:microsoft.com/office/officeart/2005/8/layout/hChevron3"/>
    <dgm:cxn modelId="{7239E9B0-9DA7-4675-AD2C-D1959828A2CE}" srcId="{1150F999-BD2A-435D-B0CA-B9DDC86E8A6D}" destId="{545893C1-E2C6-42E2-A728-AF9E9DEB5EF0}" srcOrd="2" destOrd="0" parTransId="{F5E377B1-1F88-4591-9DEE-7211578BED8F}" sibTransId="{335780D3-A1E9-4A0F-AF83-7DB24E1C05ED}"/>
    <dgm:cxn modelId="{2FA3F811-660B-4BDE-845C-FFFCB4AF7DD7}" type="presOf" srcId="{1150F999-BD2A-435D-B0CA-B9DDC86E8A6D}" destId="{477E3918-8693-4B92-B17E-85BB43555AC2}" srcOrd="0" destOrd="0" presId="urn:microsoft.com/office/officeart/2005/8/layout/hChevron3"/>
    <dgm:cxn modelId="{C873E577-3444-44FF-8DC8-661867BB44C9}" type="presParOf" srcId="{477E3918-8693-4B92-B17E-85BB43555AC2}" destId="{66752EF9-7D5D-4699-B123-D0378527ACEE}" srcOrd="0" destOrd="0" presId="urn:microsoft.com/office/officeart/2005/8/layout/hChevron3"/>
    <dgm:cxn modelId="{013E762D-EB91-4CB5-9151-89E8170B2604}" type="presParOf" srcId="{477E3918-8693-4B92-B17E-85BB43555AC2}" destId="{350002B0-E283-453C-9A46-1D9F427FAC60}" srcOrd="1" destOrd="0" presId="urn:microsoft.com/office/officeart/2005/8/layout/hChevron3"/>
    <dgm:cxn modelId="{D616D5EA-1572-4173-B8D1-46F2405CBEB2}" type="presParOf" srcId="{477E3918-8693-4B92-B17E-85BB43555AC2}" destId="{B88C484B-F80F-4441-AF3E-856592629C6F}" srcOrd="2" destOrd="0" presId="urn:microsoft.com/office/officeart/2005/8/layout/hChevron3"/>
    <dgm:cxn modelId="{5724C8B5-D85D-4753-B6E6-1BD9B8568C05}" type="presParOf" srcId="{477E3918-8693-4B92-B17E-85BB43555AC2}" destId="{E8492D79-E19F-46C0-B539-BCB4DA8FA630}" srcOrd="3" destOrd="0" presId="urn:microsoft.com/office/officeart/2005/8/layout/hChevron3"/>
    <dgm:cxn modelId="{F6290622-E2AC-41E2-AC5E-5DC62499C99F}" type="presParOf" srcId="{477E3918-8693-4B92-B17E-85BB43555AC2}" destId="{523C5FA0-C4F5-46F1-B32A-8D961CE580CD}" srcOrd="4"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150F999-BD2A-435D-B0CA-B9DDC86E8A6D}" type="doc">
      <dgm:prSet loTypeId="urn:microsoft.com/office/officeart/2005/8/layout/hChevron3" loCatId="process" qsTypeId="urn:microsoft.com/office/officeart/2005/8/quickstyle/3d6" qsCatId="3D" csTypeId="urn:microsoft.com/office/officeart/2005/8/colors/accent1_2" csCatId="accent1" phldr="1"/>
      <dgm:spPr>
        <a:scene3d>
          <a:camera prst="perspectiveAbove" zoom="92000"/>
          <a:lightRig rig="balanced" dir="t">
            <a:rot lat="0" lon="0" rev="12700000"/>
          </a:lightRig>
        </a:scene3d>
      </dgm:spPr>
    </dgm:pt>
    <dgm:pt modelId="{A01B96F4-8720-4706-BD8D-F1ED456FFCAB}">
      <dgm:prSet phldrT="[Text]"/>
      <dgm:spPr>
        <a:solidFill>
          <a:schemeClr val="bg1">
            <a:lumMod val="50000"/>
          </a:schemeClr>
        </a:solidFill>
      </dgm:spPr>
      <dgm:t>
        <a:bodyPr/>
        <a:lstStyle/>
        <a:p>
          <a:r>
            <a:rPr lang="en-US" dirty="0" smtClean="0">
              <a:solidFill>
                <a:schemeClr val="bg1">
                  <a:lumMod val="85000"/>
                </a:schemeClr>
              </a:solidFill>
            </a:rPr>
            <a:t>Mechanics</a:t>
          </a:r>
          <a:endParaRPr lang="en-US" dirty="0">
            <a:solidFill>
              <a:schemeClr val="bg1">
                <a:lumMod val="85000"/>
              </a:schemeClr>
            </a:solidFill>
          </a:endParaRPr>
        </a:p>
      </dgm:t>
    </dgm:pt>
    <dgm:pt modelId="{0B144EB3-C519-482B-979D-2E934998A1B8}" type="parTrans" cxnId="{81C500E2-85EF-445E-BA21-4F338AB14264}">
      <dgm:prSet/>
      <dgm:spPr/>
      <dgm:t>
        <a:bodyPr/>
        <a:lstStyle/>
        <a:p>
          <a:endParaRPr lang="en-US"/>
        </a:p>
      </dgm:t>
    </dgm:pt>
    <dgm:pt modelId="{487AF426-6B8F-4DC1-B1CD-3C7504F8F9E3}" type="sibTrans" cxnId="{81C500E2-85EF-445E-BA21-4F338AB14264}">
      <dgm:prSet/>
      <dgm:spPr/>
      <dgm:t>
        <a:bodyPr/>
        <a:lstStyle/>
        <a:p>
          <a:endParaRPr lang="en-US"/>
        </a:p>
      </dgm:t>
    </dgm:pt>
    <dgm:pt modelId="{58CDFAB2-3B06-4F28-8ED8-B65B9B35762A}">
      <dgm:prSet phldrT="[Text]"/>
      <dgm:spPr>
        <a:solidFill>
          <a:schemeClr val="bg1">
            <a:lumMod val="50000"/>
          </a:schemeClr>
        </a:solidFill>
      </dgm:spPr>
      <dgm:t>
        <a:bodyPr/>
        <a:lstStyle/>
        <a:p>
          <a:r>
            <a:rPr lang="en-US" dirty="0" smtClean="0">
              <a:solidFill>
                <a:schemeClr val="bg1">
                  <a:lumMod val="85000"/>
                </a:schemeClr>
              </a:solidFill>
            </a:rPr>
            <a:t>Balance</a:t>
          </a:r>
          <a:endParaRPr lang="en-US" dirty="0">
            <a:solidFill>
              <a:schemeClr val="bg1">
                <a:lumMod val="85000"/>
              </a:schemeClr>
            </a:solidFill>
          </a:endParaRPr>
        </a:p>
      </dgm:t>
    </dgm:pt>
    <dgm:pt modelId="{5E6832AA-C1BE-4551-A9C7-B37E0494F0BF}" type="parTrans" cxnId="{CBEFCD29-4B7B-4D2B-B0E9-A1863DB83085}">
      <dgm:prSet/>
      <dgm:spPr/>
      <dgm:t>
        <a:bodyPr/>
        <a:lstStyle/>
        <a:p>
          <a:endParaRPr lang="en-US"/>
        </a:p>
      </dgm:t>
    </dgm:pt>
    <dgm:pt modelId="{A50FA155-1EBC-4F37-ABB7-5E7E37215F74}" type="sibTrans" cxnId="{CBEFCD29-4B7B-4D2B-B0E9-A1863DB83085}">
      <dgm:prSet/>
      <dgm:spPr/>
      <dgm:t>
        <a:bodyPr/>
        <a:lstStyle/>
        <a:p>
          <a:endParaRPr lang="en-US"/>
        </a:p>
      </dgm:t>
    </dgm:pt>
    <dgm:pt modelId="{545893C1-E2C6-42E2-A728-AF9E9DEB5EF0}">
      <dgm:prSet phldrT="[Text]"/>
      <dgm:spPr>
        <a:solidFill>
          <a:schemeClr val="bg1">
            <a:lumMod val="50000"/>
          </a:schemeClr>
        </a:solidFill>
      </dgm:spPr>
      <dgm:t>
        <a:bodyPr/>
        <a:lstStyle/>
        <a:p>
          <a:r>
            <a:rPr lang="en-US" dirty="0" smtClean="0">
              <a:solidFill>
                <a:schemeClr val="bg1">
                  <a:lumMod val="85000"/>
                </a:schemeClr>
              </a:solidFill>
            </a:rPr>
            <a:t>Realism</a:t>
          </a:r>
          <a:endParaRPr lang="en-US" dirty="0">
            <a:solidFill>
              <a:schemeClr val="bg1">
                <a:lumMod val="85000"/>
              </a:schemeClr>
            </a:solidFill>
          </a:endParaRPr>
        </a:p>
      </dgm:t>
    </dgm:pt>
    <dgm:pt modelId="{F5E377B1-1F88-4591-9DEE-7211578BED8F}" type="parTrans" cxnId="{7239E9B0-9DA7-4675-AD2C-D1959828A2CE}">
      <dgm:prSet/>
      <dgm:spPr/>
      <dgm:t>
        <a:bodyPr/>
        <a:lstStyle/>
        <a:p>
          <a:endParaRPr lang="en-US"/>
        </a:p>
      </dgm:t>
    </dgm:pt>
    <dgm:pt modelId="{335780D3-A1E9-4A0F-AF83-7DB24E1C05ED}" type="sibTrans" cxnId="{7239E9B0-9DA7-4675-AD2C-D1959828A2CE}">
      <dgm:prSet/>
      <dgm:spPr/>
      <dgm:t>
        <a:bodyPr/>
        <a:lstStyle/>
        <a:p>
          <a:endParaRPr lang="en-US"/>
        </a:p>
      </dgm:t>
    </dgm:pt>
    <dgm:pt modelId="{477E3918-8693-4B92-B17E-85BB43555AC2}" type="pres">
      <dgm:prSet presAssocID="{1150F999-BD2A-435D-B0CA-B9DDC86E8A6D}" presName="Name0" presStyleCnt="0">
        <dgm:presLayoutVars>
          <dgm:dir/>
          <dgm:resizeHandles val="exact"/>
        </dgm:presLayoutVars>
      </dgm:prSet>
      <dgm:spPr/>
    </dgm:pt>
    <dgm:pt modelId="{66752EF9-7D5D-4699-B123-D0378527ACEE}" type="pres">
      <dgm:prSet presAssocID="{A01B96F4-8720-4706-BD8D-F1ED456FFCAB}" presName="parTxOnly" presStyleLbl="node1" presStyleIdx="0" presStyleCnt="3">
        <dgm:presLayoutVars>
          <dgm:bulletEnabled val="1"/>
        </dgm:presLayoutVars>
      </dgm:prSet>
      <dgm:spPr/>
      <dgm:t>
        <a:bodyPr/>
        <a:lstStyle/>
        <a:p>
          <a:endParaRPr lang="en-US"/>
        </a:p>
      </dgm:t>
    </dgm:pt>
    <dgm:pt modelId="{350002B0-E283-453C-9A46-1D9F427FAC60}" type="pres">
      <dgm:prSet presAssocID="{487AF426-6B8F-4DC1-B1CD-3C7504F8F9E3}" presName="parSpace" presStyleCnt="0"/>
      <dgm:spPr/>
    </dgm:pt>
    <dgm:pt modelId="{B88C484B-F80F-4441-AF3E-856592629C6F}" type="pres">
      <dgm:prSet presAssocID="{58CDFAB2-3B06-4F28-8ED8-B65B9B35762A}" presName="parTxOnly" presStyleLbl="node1" presStyleIdx="1" presStyleCnt="3" custLinFactNeighborY="-20632">
        <dgm:presLayoutVars>
          <dgm:bulletEnabled val="1"/>
        </dgm:presLayoutVars>
      </dgm:prSet>
      <dgm:spPr/>
      <dgm:t>
        <a:bodyPr/>
        <a:lstStyle/>
        <a:p>
          <a:endParaRPr lang="en-US"/>
        </a:p>
      </dgm:t>
    </dgm:pt>
    <dgm:pt modelId="{E8492D79-E19F-46C0-B539-BCB4DA8FA630}" type="pres">
      <dgm:prSet presAssocID="{A50FA155-1EBC-4F37-ABB7-5E7E37215F74}" presName="parSpace" presStyleCnt="0"/>
      <dgm:spPr/>
    </dgm:pt>
    <dgm:pt modelId="{523C5FA0-C4F5-46F1-B32A-8D961CE580CD}" type="pres">
      <dgm:prSet presAssocID="{545893C1-E2C6-42E2-A728-AF9E9DEB5EF0}" presName="parTxOnly" presStyleLbl="node1" presStyleIdx="2" presStyleCnt="3">
        <dgm:presLayoutVars>
          <dgm:bulletEnabled val="1"/>
        </dgm:presLayoutVars>
      </dgm:prSet>
      <dgm:spPr/>
      <dgm:t>
        <a:bodyPr/>
        <a:lstStyle/>
        <a:p>
          <a:endParaRPr lang="en-US"/>
        </a:p>
      </dgm:t>
    </dgm:pt>
  </dgm:ptLst>
  <dgm:cxnLst>
    <dgm:cxn modelId="{CBEFCD29-4B7B-4D2B-B0E9-A1863DB83085}" srcId="{1150F999-BD2A-435D-B0CA-B9DDC86E8A6D}" destId="{58CDFAB2-3B06-4F28-8ED8-B65B9B35762A}" srcOrd="1" destOrd="0" parTransId="{5E6832AA-C1BE-4551-A9C7-B37E0494F0BF}" sibTransId="{A50FA155-1EBC-4F37-ABB7-5E7E37215F74}"/>
    <dgm:cxn modelId="{5206A63F-A791-4CF0-90B2-9529C4FC4DA8}" type="presOf" srcId="{58CDFAB2-3B06-4F28-8ED8-B65B9B35762A}" destId="{B88C484B-F80F-4441-AF3E-856592629C6F}" srcOrd="0" destOrd="0" presId="urn:microsoft.com/office/officeart/2005/8/layout/hChevron3"/>
    <dgm:cxn modelId="{C563E807-C407-4E10-994E-4C388CD39EB9}" type="presOf" srcId="{1150F999-BD2A-435D-B0CA-B9DDC86E8A6D}" destId="{477E3918-8693-4B92-B17E-85BB43555AC2}" srcOrd="0" destOrd="0" presId="urn:microsoft.com/office/officeart/2005/8/layout/hChevron3"/>
    <dgm:cxn modelId="{2B0C2D40-46BE-47B7-8F23-155DFDFEC256}" type="presOf" srcId="{A01B96F4-8720-4706-BD8D-F1ED456FFCAB}" destId="{66752EF9-7D5D-4699-B123-D0378527ACEE}" srcOrd="0" destOrd="0" presId="urn:microsoft.com/office/officeart/2005/8/layout/hChevron3"/>
    <dgm:cxn modelId="{81C500E2-85EF-445E-BA21-4F338AB14264}" srcId="{1150F999-BD2A-435D-B0CA-B9DDC86E8A6D}" destId="{A01B96F4-8720-4706-BD8D-F1ED456FFCAB}" srcOrd="0" destOrd="0" parTransId="{0B144EB3-C519-482B-979D-2E934998A1B8}" sibTransId="{487AF426-6B8F-4DC1-B1CD-3C7504F8F9E3}"/>
    <dgm:cxn modelId="{7239E9B0-9DA7-4675-AD2C-D1959828A2CE}" srcId="{1150F999-BD2A-435D-B0CA-B9DDC86E8A6D}" destId="{545893C1-E2C6-42E2-A728-AF9E9DEB5EF0}" srcOrd="2" destOrd="0" parTransId="{F5E377B1-1F88-4591-9DEE-7211578BED8F}" sibTransId="{335780D3-A1E9-4A0F-AF83-7DB24E1C05ED}"/>
    <dgm:cxn modelId="{39521FD3-4A51-42A0-A176-30AD89EFE777}" type="presOf" srcId="{545893C1-E2C6-42E2-A728-AF9E9DEB5EF0}" destId="{523C5FA0-C4F5-46F1-B32A-8D961CE580CD}" srcOrd="0" destOrd="0" presId="urn:microsoft.com/office/officeart/2005/8/layout/hChevron3"/>
    <dgm:cxn modelId="{3BAC05D1-5957-486C-AE77-F82FF7C0F2F3}" type="presParOf" srcId="{477E3918-8693-4B92-B17E-85BB43555AC2}" destId="{66752EF9-7D5D-4699-B123-D0378527ACEE}" srcOrd="0" destOrd="0" presId="urn:microsoft.com/office/officeart/2005/8/layout/hChevron3"/>
    <dgm:cxn modelId="{3F1B0535-96DE-4CF0-94C1-6BDC7BA8327F}" type="presParOf" srcId="{477E3918-8693-4B92-B17E-85BB43555AC2}" destId="{350002B0-E283-453C-9A46-1D9F427FAC60}" srcOrd="1" destOrd="0" presId="urn:microsoft.com/office/officeart/2005/8/layout/hChevron3"/>
    <dgm:cxn modelId="{F3CAB02E-28D1-46A8-953A-B88A8DD9E16E}" type="presParOf" srcId="{477E3918-8693-4B92-B17E-85BB43555AC2}" destId="{B88C484B-F80F-4441-AF3E-856592629C6F}" srcOrd="2" destOrd="0" presId="urn:microsoft.com/office/officeart/2005/8/layout/hChevron3"/>
    <dgm:cxn modelId="{121890EF-EA2D-4A25-9A1D-5EF65BA2FBE8}" type="presParOf" srcId="{477E3918-8693-4B92-B17E-85BB43555AC2}" destId="{E8492D79-E19F-46C0-B539-BCB4DA8FA630}" srcOrd="3" destOrd="0" presId="urn:microsoft.com/office/officeart/2005/8/layout/hChevron3"/>
    <dgm:cxn modelId="{DA9E44F3-8E6E-4B04-A1D8-7880816E2DD2}" type="presParOf" srcId="{477E3918-8693-4B92-B17E-85BB43555AC2}" destId="{523C5FA0-C4F5-46F1-B32A-8D961CE580CD}" srcOrd="4"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50F999-BD2A-435D-B0CA-B9DDC86E8A6D}" type="doc">
      <dgm:prSet loTypeId="urn:microsoft.com/office/officeart/2005/8/layout/hChevron3" loCatId="process" qsTypeId="urn:microsoft.com/office/officeart/2005/8/quickstyle/3d6" qsCatId="3D" csTypeId="urn:microsoft.com/office/officeart/2005/8/colors/accent1_2" csCatId="accent1" phldr="1"/>
      <dgm:spPr>
        <a:scene3d>
          <a:camera prst="perspectiveAbove" zoom="92000"/>
          <a:lightRig rig="balanced" dir="t">
            <a:rot lat="0" lon="0" rev="12700000"/>
          </a:lightRig>
        </a:scene3d>
      </dgm:spPr>
    </dgm:pt>
    <dgm:pt modelId="{A01B96F4-8720-4706-BD8D-F1ED456FFCAB}">
      <dgm:prSet phldrT="[Text]"/>
      <dgm:spPr>
        <a:solidFill>
          <a:schemeClr val="accent2">
            <a:lumMod val="50000"/>
          </a:schemeClr>
        </a:solidFill>
      </dgm:spPr>
      <dgm:t>
        <a:bodyPr/>
        <a:lstStyle/>
        <a:p>
          <a:r>
            <a:rPr lang="en-US" dirty="0" smtClean="0"/>
            <a:t>Mechanics</a:t>
          </a:r>
          <a:endParaRPr lang="en-US" dirty="0"/>
        </a:p>
      </dgm:t>
    </dgm:pt>
    <dgm:pt modelId="{0B144EB3-C519-482B-979D-2E934998A1B8}" type="parTrans" cxnId="{81C500E2-85EF-445E-BA21-4F338AB14264}">
      <dgm:prSet/>
      <dgm:spPr/>
      <dgm:t>
        <a:bodyPr/>
        <a:lstStyle/>
        <a:p>
          <a:endParaRPr lang="en-US"/>
        </a:p>
      </dgm:t>
    </dgm:pt>
    <dgm:pt modelId="{487AF426-6B8F-4DC1-B1CD-3C7504F8F9E3}" type="sibTrans" cxnId="{81C500E2-85EF-445E-BA21-4F338AB14264}">
      <dgm:prSet/>
      <dgm:spPr/>
      <dgm:t>
        <a:bodyPr/>
        <a:lstStyle/>
        <a:p>
          <a:endParaRPr lang="en-US"/>
        </a:p>
      </dgm:t>
    </dgm:pt>
    <dgm:pt modelId="{58CDFAB2-3B06-4F28-8ED8-B65B9B35762A}">
      <dgm:prSet phldrT="[Text]"/>
      <dgm:spPr>
        <a:solidFill>
          <a:schemeClr val="tx2">
            <a:lumMod val="50000"/>
          </a:schemeClr>
        </a:solidFill>
      </dgm:spPr>
      <dgm:t>
        <a:bodyPr/>
        <a:lstStyle/>
        <a:p>
          <a:r>
            <a:rPr lang="en-US" dirty="0" smtClean="0"/>
            <a:t>Balance</a:t>
          </a:r>
          <a:endParaRPr lang="en-US" dirty="0"/>
        </a:p>
      </dgm:t>
    </dgm:pt>
    <dgm:pt modelId="{5E6832AA-C1BE-4551-A9C7-B37E0494F0BF}" type="parTrans" cxnId="{CBEFCD29-4B7B-4D2B-B0E9-A1863DB83085}">
      <dgm:prSet/>
      <dgm:spPr/>
      <dgm:t>
        <a:bodyPr/>
        <a:lstStyle/>
        <a:p>
          <a:endParaRPr lang="en-US"/>
        </a:p>
      </dgm:t>
    </dgm:pt>
    <dgm:pt modelId="{A50FA155-1EBC-4F37-ABB7-5E7E37215F74}" type="sibTrans" cxnId="{CBEFCD29-4B7B-4D2B-B0E9-A1863DB83085}">
      <dgm:prSet/>
      <dgm:spPr/>
      <dgm:t>
        <a:bodyPr/>
        <a:lstStyle/>
        <a:p>
          <a:endParaRPr lang="en-US"/>
        </a:p>
      </dgm:t>
    </dgm:pt>
    <dgm:pt modelId="{545893C1-E2C6-42E2-A728-AF9E9DEB5EF0}">
      <dgm:prSet phldrT="[Text]"/>
      <dgm:spPr>
        <a:solidFill>
          <a:schemeClr val="tx2">
            <a:lumMod val="50000"/>
          </a:schemeClr>
        </a:solidFill>
      </dgm:spPr>
      <dgm:t>
        <a:bodyPr/>
        <a:lstStyle/>
        <a:p>
          <a:r>
            <a:rPr lang="en-US" dirty="0" smtClean="0"/>
            <a:t>Realism</a:t>
          </a:r>
          <a:endParaRPr lang="en-US" dirty="0"/>
        </a:p>
      </dgm:t>
    </dgm:pt>
    <dgm:pt modelId="{F5E377B1-1F88-4591-9DEE-7211578BED8F}" type="parTrans" cxnId="{7239E9B0-9DA7-4675-AD2C-D1959828A2CE}">
      <dgm:prSet/>
      <dgm:spPr/>
      <dgm:t>
        <a:bodyPr/>
        <a:lstStyle/>
        <a:p>
          <a:endParaRPr lang="en-US"/>
        </a:p>
      </dgm:t>
    </dgm:pt>
    <dgm:pt modelId="{335780D3-A1E9-4A0F-AF83-7DB24E1C05ED}" type="sibTrans" cxnId="{7239E9B0-9DA7-4675-AD2C-D1959828A2CE}">
      <dgm:prSet/>
      <dgm:spPr/>
      <dgm:t>
        <a:bodyPr/>
        <a:lstStyle/>
        <a:p>
          <a:endParaRPr lang="en-US"/>
        </a:p>
      </dgm:t>
    </dgm:pt>
    <dgm:pt modelId="{477E3918-8693-4B92-B17E-85BB43555AC2}" type="pres">
      <dgm:prSet presAssocID="{1150F999-BD2A-435D-B0CA-B9DDC86E8A6D}" presName="Name0" presStyleCnt="0">
        <dgm:presLayoutVars>
          <dgm:dir/>
          <dgm:resizeHandles val="exact"/>
        </dgm:presLayoutVars>
      </dgm:prSet>
      <dgm:spPr/>
    </dgm:pt>
    <dgm:pt modelId="{66752EF9-7D5D-4699-B123-D0378527ACEE}" type="pres">
      <dgm:prSet presAssocID="{A01B96F4-8720-4706-BD8D-F1ED456FFCAB}" presName="parTxOnly" presStyleLbl="node1" presStyleIdx="0" presStyleCnt="3">
        <dgm:presLayoutVars>
          <dgm:bulletEnabled val="1"/>
        </dgm:presLayoutVars>
      </dgm:prSet>
      <dgm:spPr/>
      <dgm:t>
        <a:bodyPr/>
        <a:lstStyle/>
        <a:p>
          <a:endParaRPr lang="en-US"/>
        </a:p>
      </dgm:t>
    </dgm:pt>
    <dgm:pt modelId="{350002B0-E283-453C-9A46-1D9F427FAC60}" type="pres">
      <dgm:prSet presAssocID="{487AF426-6B8F-4DC1-B1CD-3C7504F8F9E3}" presName="parSpace" presStyleCnt="0"/>
      <dgm:spPr/>
    </dgm:pt>
    <dgm:pt modelId="{B88C484B-F80F-4441-AF3E-856592629C6F}" type="pres">
      <dgm:prSet presAssocID="{58CDFAB2-3B06-4F28-8ED8-B65B9B35762A}" presName="parTxOnly" presStyleLbl="node1" presStyleIdx="1" presStyleCnt="3" custLinFactNeighborY="-20632">
        <dgm:presLayoutVars>
          <dgm:bulletEnabled val="1"/>
        </dgm:presLayoutVars>
      </dgm:prSet>
      <dgm:spPr/>
      <dgm:t>
        <a:bodyPr/>
        <a:lstStyle/>
        <a:p>
          <a:endParaRPr lang="en-US"/>
        </a:p>
      </dgm:t>
    </dgm:pt>
    <dgm:pt modelId="{E8492D79-E19F-46C0-B539-BCB4DA8FA630}" type="pres">
      <dgm:prSet presAssocID="{A50FA155-1EBC-4F37-ABB7-5E7E37215F74}" presName="parSpace" presStyleCnt="0"/>
      <dgm:spPr/>
    </dgm:pt>
    <dgm:pt modelId="{523C5FA0-C4F5-46F1-B32A-8D961CE580CD}" type="pres">
      <dgm:prSet presAssocID="{545893C1-E2C6-42E2-A728-AF9E9DEB5EF0}" presName="parTxOnly" presStyleLbl="node1" presStyleIdx="2" presStyleCnt="3">
        <dgm:presLayoutVars>
          <dgm:bulletEnabled val="1"/>
        </dgm:presLayoutVars>
      </dgm:prSet>
      <dgm:spPr/>
      <dgm:t>
        <a:bodyPr/>
        <a:lstStyle/>
        <a:p>
          <a:endParaRPr lang="en-US"/>
        </a:p>
      </dgm:t>
    </dgm:pt>
  </dgm:ptLst>
  <dgm:cxnLst>
    <dgm:cxn modelId="{81C500E2-85EF-445E-BA21-4F338AB14264}" srcId="{1150F999-BD2A-435D-B0CA-B9DDC86E8A6D}" destId="{A01B96F4-8720-4706-BD8D-F1ED456FFCAB}" srcOrd="0" destOrd="0" parTransId="{0B144EB3-C519-482B-979D-2E934998A1B8}" sibTransId="{487AF426-6B8F-4DC1-B1CD-3C7504F8F9E3}"/>
    <dgm:cxn modelId="{CBEFCD29-4B7B-4D2B-B0E9-A1863DB83085}" srcId="{1150F999-BD2A-435D-B0CA-B9DDC86E8A6D}" destId="{58CDFAB2-3B06-4F28-8ED8-B65B9B35762A}" srcOrd="1" destOrd="0" parTransId="{5E6832AA-C1BE-4551-A9C7-B37E0494F0BF}" sibTransId="{A50FA155-1EBC-4F37-ABB7-5E7E37215F74}"/>
    <dgm:cxn modelId="{ED2148A7-3245-4DD0-890D-CCCDC495718D}" type="presOf" srcId="{1150F999-BD2A-435D-B0CA-B9DDC86E8A6D}" destId="{477E3918-8693-4B92-B17E-85BB43555AC2}" srcOrd="0" destOrd="0" presId="urn:microsoft.com/office/officeart/2005/8/layout/hChevron3"/>
    <dgm:cxn modelId="{4A6C2E9F-DABC-49B1-8C89-E2130AACC818}" type="presOf" srcId="{A01B96F4-8720-4706-BD8D-F1ED456FFCAB}" destId="{66752EF9-7D5D-4699-B123-D0378527ACEE}" srcOrd="0" destOrd="0" presId="urn:microsoft.com/office/officeart/2005/8/layout/hChevron3"/>
    <dgm:cxn modelId="{2AA5A10A-08CE-41F2-BA01-D17457FFEEFE}" type="presOf" srcId="{545893C1-E2C6-42E2-A728-AF9E9DEB5EF0}" destId="{523C5FA0-C4F5-46F1-B32A-8D961CE580CD}" srcOrd="0" destOrd="0" presId="urn:microsoft.com/office/officeart/2005/8/layout/hChevron3"/>
    <dgm:cxn modelId="{7239E9B0-9DA7-4675-AD2C-D1959828A2CE}" srcId="{1150F999-BD2A-435D-B0CA-B9DDC86E8A6D}" destId="{545893C1-E2C6-42E2-A728-AF9E9DEB5EF0}" srcOrd="2" destOrd="0" parTransId="{F5E377B1-1F88-4591-9DEE-7211578BED8F}" sibTransId="{335780D3-A1E9-4A0F-AF83-7DB24E1C05ED}"/>
    <dgm:cxn modelId="{B1DD4ECA-84BA-4B8A-87CF-C58C5DA23942}" type="presOf" srcId="{58CDFAB2-3B06-4F28-8ED8-B65B9B35762A}" destId="{B88C484B-F80F-4441-AF3E-856592629C6F}" srcOrd="0" destOrd="0" presId="urn:microsoft.com/office/officeart/2005/8/layout/hChevron3"/>
    <dgm:cxn modelId="{EACC6E47-6B47-45AC-9A95-96C2E3B840C5}" type="presParOf" srcId="{477E3918-8693-4B92-B17E-85BB43555AC2}" destId="{66752EF9-7D5D-4699-B123-D0378527ACEE}" srcOrd="0" destOrd="0" presId="urn:microsoft.com/office/officeart/2005/8/layout/hChevron3"/>
    <dgm:cxn modelId="{C9E4421F-7B93-476C-BC84-AC1D2CBC3BA6}" type="presParOf" srcId="{477E3918-8693-4B92-B17E-85BB43555AC2}" destId="{350002B0-E283-453C-9A46-1D9F427FAC60}" srcOrd="1" destOrd="0" presId="urn:microsoft.com/office/officeart/2005/8/layout/hChevron3"/>
    <dgm:cxn modelId="{BCC2BD8B-37D0-4C73-A4B8-1AF66B939C27}" type="presParOf" srcId="{477E3918-8693-4B92-B17E-85BB43555AC2}" destId="{B88C484B-F80F-4441-AF3E-856592629C6F}" srcOrd="2" destOrd="0" presId="urn:microsoft.com/office/officeart/2005/8/layout/hChevron3"/>
    <dgm:cxn modelId="{F80139D2-8421-4B04-9951-49947BF6F0E5}" type="presParOf" srcId="{477E3918-8693-4B92-B17E-85BB43555AC2}" destId="{E8492D79-E19F-46C0-B539-BCB4DA8FA630}" srcOrd="3" destOrd="0" presId="urn:microsoft.com/office/officeart/2005/8/layout/hChevron3"/>
    <dgm:cxn modelId="{B856AB11-7F8F-48D5-909C-0ABC3D9AE0C0}" type="presParOf" srcId="{477E3918-8693-4B92-B17E-85BB43555AC2}" destId="{523C5FA0-C4F5-46F1-B32A-8D961CE580CD}" srcOrd="4"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50F999-BD2A-435D-B0CA-B9DDC86E8A6D}" type="doc">
      <dgm:prSet loTypeId="urn:microsoft.com/office/officeart/2005/8/layout/hChevron3" loCatId="process" qsTypeId="urn:microsoft.com/office/officeart/2005/8/quickstyle/3d6" qsCatId="3D" csTypeId="urn:microsoft.com/office/officeart/2005/8/colors/accent1_2" csCatId="accent1" phldr="1"/>
      <dgm:spPr>
        <a:scene3d>
          <a:camera prst="perspectiveAbove" zoom="92000"/>
          <a:lightRig rig="balanced" dir="t">
            <a:rot lat="0" lon="0" rev="12700000"/>
          </a:lightRig>
        </a:scene3d>
      </dgm:spPr>
    </dgm:pt>
    <dgm:pt modelId="{A01B96F4-8720-4706-BD8D-F1ED456FFCAB}">
      <dgm:prSet phldrT="[Text]"/>
      <dgm:spPr>
        <a:solidFill>
          <a:schemeClr val="tx2">
            <a:lumMod val="50000"/>
          </a:schemeClr>
        </a:solidFill>
      </dgm:spPr>
      <dgm:t>
        <a:bodyPr/>
        <a:lstStyle/>
        <a:p>
          <a:r>
            <a:rPr lang="en-US" dirty="0" smtClean="0"/>
            <a:t>Evaluation</a:t>
          </a:r>
          <a:endParaRPr lang="en-US" dirty="0"/>
        </a:p>
      </dgm:t>
    </dgm:pt>
    <dgm:pt modelId="{0B144EB3-C519-482B-979D-2E934998A1B8}" type="parTrans" cxnId="{81C500E2-85EF-445E-BA21-4F338AB14264}">
      <dgm:prSet/>
      <dgm:spPr/>
      <dgm:t>
        <a:bodyPr/>
        <a:lstStyle/>
        <a:p>
          <a:endParaRPr lang="en-US"/>
        </a:p>
      </dgm:t>
    </dgm:pt>
    <dgm:pt modelId="{487AF426-6B8F-4DC1-B1CD-3C7504F8F9E3}" type="sibTrans" cxnId="{81C500E2-85EF-445E-BA21-4F338AB14264}">
      <dgm:prSet/>
      <dgm:spPr/>
      <dgm:t>
        <a:bodyPr/>
        <a:lstStyle/>
        <a:p>
          <a:endParaRPr lang="en-US"/>
        </a:p>
      </dgm:t>
    </dgm:pt>
    <dgm:pt modelId="{58CDFAB2-3B06-4F28-8ED8-B65B9B35762A}">
      <dgm:prSet phldrT="[Text]"/>
      <dgm:spPr>
        <a:solidFill>
          <a:schemeClr val="tx2">
            <a:lumMod val="50000"/>
          </a:schemeClr>
        </a:solidFill>
      </dgm:spPr>
      <dgm:t>
        <a:bodyPr/>
        <a:lstStyle/>
        <a:p>
          <a:r>
            <a:rPr lang="en-US" dirty="0" smtClean="0"/>
            <a:t>Factors</a:t>
          </a:r>
          <a:endParaRPr lang="en-US" dirty="0"/>
        </a:p>
      </dgm:t>
    </dgm:pt>
    <dgm:pt modelId="{5E6832AA-C1BE-4551-A9C7-B37E0494F0BF}" type="parTrans" cxnId="{CBEFCD29-4B7B-4D2B-B0E9-A1863DB83085}">
      <dgm:prSet/>
      <dgm:spPr/>
      <dgm:t>
        <a:bodyPr/>
        <a:lstStyle/>
        <a:p>
          <a:endParaRPr lang="en-US"/>
        </a:p>
      </dgm:t>
    </dgm:pt>
    <dgm:pt modelId="{A50FA155-1EBC-4F37-ABB7-5E7E37215F74}" type="sibTrans" cxnId="{CBEFCD29-4B7B-4D2B-B0E9-A1863DB83085}">
      <dgm:prSet/>
      <dgm:spPr/>
      <dgm:t>
        <a:bodyPr/>
        <a:lstStyle/>
        <a:p>
          <a:endParaRPr lang="en-US"/>
        </a:p>
      </dgm:t>
    </dgm:pt>
    <dgm:pt modelId="{545893C1-E2C6-42E2-A728-AF9E9DEB5EF0}">
      <dgm:prSet phldrT="[Text]"/>
      <dgm:spPr>
        <a:solidFill>
          <a:schemeClr val="tx2">
            <a:lumMod val="50000"/>
          </a:schemeClr>
        </a:solidFill>
      </dgm:spPr>
      <dgm:t>
        <a:bodyPr/>
        <a:lstStyle/>
        <a:p>
          <a:endParaRPr lang="en-US" dirty="0"/>
        </a:p>
      </dgm:t>
    </dgm:pt>
    <dgm:pt modelId="{F5E377B1-1F88-4591-9DEE-7211578BED8F}" type="parTrans" cxnId="{7239E9B0-9DA7-4675-AD2C-D1959828A2CE}">
      <dgm:prSet/>
      <dgm:spPr/>
      <dgm:t>
        <a:bodyPr/>
        <a:lstStyle/>
        <a:p>
          <a:endParaRPr lang="en-US"/>
        </a:p>
      </dgm:t>
    </dgm:pt>
    <dgm:pt modelId="{335780D3-A1E9-4A0F-AF83-7DB24E1C05ED}" type="sibTrans" cxnId="{7239E9B0-9DA7-4675-AD2C-D1959828A2CE}">
      <dgm:prSet/>
      <dgm:spPr/>
      <dgm:t>
        <a:bodyPr/>
        <a:lstStyle/>
        <a:p>
          <a:endParaRPr lang="en-US"/>
        </a:p>
      </dgm:t>
    </dgm:pt>
    <dgm:pt modelId="{477E3918-8693-4B92-B17E-85BB43555AC2}" type="pres">
      <dgm:prSet presAssocID="{1150F999-BD2A-435D-B0CA-B9DDC86E8A6D}" presName="Name0" presStyleCnt="0">
        <dgm:presLayoutVars>
          <dgm:dir/>
          <dgm:resizeHandles val="exact"/>
        </dgm:presLayoutVars>
      </dgm:prSet>
      <dgm:spPr/>
    </dgm:pt>
    <dgm:pt modelId="{66752EF9-7D5D-4699-B123-D0378527ACEE}" type="pres">
      <dgm:prSet presAssocID="{A01B96F4-8720-4706-BD8D-F1ED456FFCAB}" presName="parTxOnly" presStyleLbl="node1" presStyleIdx="0" presStyleCnt="3">
        <dgm:presLayoutVars>
          <dgm:bulletEnabled val="1"/>
        </dgm:presLayoutVars>
      </dgm:prSet>
      <dgm:spPr/>
      <dgm:t>
        <a:bodyPr/>
        <a:lstStyle/>
        <a:p>
          <a:endParaRPr lang="en-US"/>
        </a:p>
      </dgm:t>
    </dgm:pt>
    <dgm:pt modelId="{350002B0-E283-453C-9A46-1D9F427FAC60}" type="pres">
      <dgm:prSet presAssocID="{487AF426-6B8F-4DC1-B1CD-3C7504F8F9E3}" presName="parSpace" presStyleCnt="0"/>
      <dgm:spPr/>
    </dgm:pt>
    <dgm:pt modelId="{B88C484B-F80F-4441-AF3E-856592629C6F}" type="pres">
      <dgm:prSet presAssocID="{58CDFAB2-3B06-4F28-8ED8-B65B9B35762A}" presName="parTxOnly" presStyleLbl="node1" presStyleIdx="1" presStyleCnt="3" custLinFactNeighborY="-20632">
        <dgm:presLayoutVars>
          <dgm:bulletEnabled val="1"/>
        </dgm:presLayoutVars>
      </dgm:prSet>
      <dgm:spPr/>
      <dgm:t>
        <a:bodyPr/>
        <a:lstStyle/>
        <a:p>
          <a:endParaRPr lang="en-US"/>
        </a:p>
      </dgm:t>
    </dgm:pt>
    <dgm:pt modelId="{E8492D79-E19F-46C0-B539-BCB4DA8FA630}" type="pres">
      <dgm:prSet presAssocID="{A50FA155-1EBC-4F37-ABB7-5E7E37215F74}" presName="parSpace" presStyleCnt="0"/>
      <dgm:spPr/>
    </dgm:pt>
    <dgm:pt modelId="{523C5FA0-C4F5-46F1-B32A-8D961CE580CD}" type="pres">
      <dgm:prSet presAssocID="{545893C1-E2C6-42E2-A728-AF9E9DEB5EF0}" presName="parTxOnly" presStyleLbl="node1" presStyleIdx="2" presStyleCnt="3">
        <dgm:presLayoutVars>
          <dgm:bulletEnabled val="1"/>
        </dgm:presLayoutVars>
      </dgm:prSet>
      <dgm:spPr/>
      <dgm:t>
        <a:bodyPr/>
        <a:lstStyle/>
        <a:p>
          <a:endParaRPr lang="en-US"/>
        </a:p>
      </dgm:t>
    </dgm:pt>
  </dgm:ptLst>
  <dgm:cxnLst>
    <dgm:cxn modelId="{7BC86CD6-A679-49D0-8F09-51002ED300CF}" type="presOf" srcId="{A01B96F4-8720-4706-BD8D-F1ED456FFCAB}" destId="{66752EF9-7D5D-4699-B123-D0378527ACEE}" srcOrd="0" destOrd="0" presId="urn:microsoft.com/office/officeart/2005/8/layout/hChevron3"/>
    <dgm:cxn modelId="{CBEFCD29-4B7B-4D2B-B0E9-A1863DB83085}" srcId="{1150F999-BD2A-435D-B0CA-B9DDC86E8A6D}" destId="{58CDFAB2-3B06-4F28-8ED8-B65B9B35762A}" srcOrd="1" destOrd="0" parTransId="{5E6832AA-C1BE-4551-A9C7-B37E0494F0BF}" sibTransId="{A50FA155-1EBC-4F37-ABB7-5E7E37215F74}"/>
    <dgm:cxn modelId="{3F78C2E1-F143-482C-B855-D484ABBF38AF}" type="presOf" srcId="{58CDFAB2-3B06-4F28-8ED8-B65B9B35762A}" destId="{B88C484B-F80F-4441-AF3E-856592629C6F}" srcOrd="0" destOrd="0" presId="urn:microsoft.com/office/officeart/2005/8/layout/hChevron3"/>
    <dgm:cxn modelId="{B9A40E71-FD20-4B52-9952-4078C0893A98}" type="presOf" srcId="{1150F999-BD2A-435D-B0CA-B9DDC86E8A6D}" destId="{477E3918-8693-4B92-B17E-85BB43555AC2}" srcOrd="0" destOrd="0" presId="urn:microsoft.com/office/officeart/2005/8/layout/hChevron3"/>
    <dgm:cxn modelId="{81C500E2-85EF-445E-BA21-4F338AB14264}" srcId="{1150F999-BD2A-435D-B0CA-B9DDC86E8A6D}" destId="{A01B96F4-8720-4706-BD8D-F1ED456FFCAB}" srcOrd="0" destOrd="0" parTransId="{0B144EB3-C519-482B-979D-2E934998A1B8}" sibTransId="{487AF426-6B8F-4DC1-B1CD-3C7504F8F9E3}"/>
    <dgm:cxn modelId="{7239E9B0-9DA7-4675-AD2C-D1959828A2CE}" srcId="{1150F999-BD2A-435D-B0CA-B9DDC86E8A6D}" destId="{545893C1-E2C6-42E2-A728-AF9E9DEB5EF0}" srcOrd="2" destOrd="0" parTransId="{F5E377B1-1F88-4591-9DEE-7211578BED8F}" sibTransId="{335780D3-A1E9-4A0F-AF83-7DB24E1C05ED}"/>
    <dgm:cxn modelId="{F94A728F-C829-4C32-94C8-52C6FC9EB8AC}" type="presOf" srcId="{545893C1-E2C6-42E2-A728-AF9E9DEB5EF0}" destId="{523C5FA0-C4F5-46F1-B32A-8D961CE580CD}" srcOrd="0" destOrd="0" presId="urn:microsoft.com/office/officeart/2005/8/layout/hChevron3"/>
    <dgm:cxn modelId="{A085ADD3-EA43-44BE-ADCC-808619255219}" type="presParOf" srcId="{477E3918-8693-4B92-B17E-85BB43555AC2}" destId="{66752EF9-7D5D-4699-B123-D0378527ACEE}" srcOrd="0" destOrd="0" presId="urn:microsoft.com/office/officeart/2005/8/layout/hChevron3"/>
    <dgm:cxn modelId="{AAFE42F4-8BAA-424C-9EAE-1528618545A9}" type="presParOf" srcId="{477E3918-8693-4B92-B17E-85BB43555AC2}" destId="{350002B0-E283-453C-9A46-1D9F427FAC60}" srcOrd="1" destOrd="0" presId="urn:microsoft.com/office/officeart/2005/8/layout/hChevron3"/>
    <dgm:cxn modelId="{751CC910-4430-44E6-AD0B-3FF1A897F286}" type="presParOf" srcId="{477E3918-8693-4B92-B17E-85BB43555AC2}" destId="{B88C484B-F80F-4441-AF3E-856592629C6F}" srcOrd="2" destOrd="0" presId="urn:microsoft.com/office/officeart/2005/8/layout/hChevron3"/>
    <dgm:cxn modelId="{F52613E7-3F24-4CDD-BDE1-E51B9854BC23}" type="presParOf" srcId="{477E3918-8693-4B92-B17E-85BB43555AC2}" destId="{E8492D79-E19F-46C0-B539-BCB4DA8FA630}" srcOrd="3" destOrd="0" presId="urn:microsoft.com/office/officeart/2005/8/layout/hChevron3"/>
    <dgm:cxn modelId="{2D69175D-E21C-45C1-B9E1-69F9BD59D53B}" type="presParOf" srcId="{477E3918-8693-4B92-B17E-85BB43555AC2}" destId="{523C5FA0-C4F5-46F1-B32A-8D961CE580CD}" srcOrd="4"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50F999-BD2A-435D-B0CA-B9DDC86E8A6D}" type="doc">
      <dgm:prSet loTypeId="urn:microsoft.com/office/officeart/2005/8/layout/hChevron3" loCatId="process" qsTypeId="urn:microsoft.com/office/officeart/2005/8/quickstyle/3d6" qsCatId="3D" csTypeId="urn:microsoft.com/office/officeart/2005/8/colors/accent1_2" csCatId="accent1" phldr="1"/>
      <dgm:spPr>
        <a:scene3d>
          <a:camera prst="perspectiveAbove" zoom="92000"/>
          <a:lightRig rig="balanced" dir="t">
            <a:rot lat="0" lon="0" rev="12700000"/>
          </a:lightRig>
        </a:scene3d>
      </dgm:spPr>
    </dgm:pt>
    <dgm:pt modelId="{A01B96F4-8720-4706-BD8D-F1ED456FFCAB}">
      <dgm:prSet phldrT="[Text]"/>
      <dgm:spPr>
        <a:solidFill>
          <a:schemeClr val="bg1">
            <a:lumMod val="50000"/>
          </a:schemeClr>
        </a:solidFill>
      </dgm:spPr>
      <dgm:t>
        <a:bodyPr/>
        <a:lstStyle/>
        <a:p>
          <a:r>
            <a:rPr lang="en-US" dirty="0" smtClean="0">
              <a:solidFill>
                <a:schemeClr val="bg1">
                  <a:lumMod val="85000"/>
                </a:schemeClr>
              </a:solidFill>
            </a:rPr>
            <a:t>Mechanics</a:t>
          </a:r>
          <a:endParaRPr lang="en-US" dirty="0">
            <a:solidFill>
              <a:schemeClr val="bg1">
                <a:lumMod val="85000"/>
              </a:schemeClr>
            </a:solidFill>
          </a:endParaRPr>
        </a:p>
      </dgm:t>
    </dgm:pt>
    <dgm:pt modelId="{0B144EB3-C519-482B-979D-2E934998A1B8}" type="parTrans" cxnId="{81C500E2-85EF-445E-BA21-4F338AB14264}">
      <dgm:prSet/>
      <dgm:spPr/>
      <dgm:t>
        <a:bodyPr/>
        <a:lstStyle/>
        <a:p>
          <a:endParaRPr lang="en-US"/>
        </a:p>
      </dgm:t>
    </dgm:pt>
    <dgm:pt modelId="{487AF426-6B8F-4DC1-B1CD-3C7504F8F9E3}" type="sibTrans" cxnId="{81C500E2-85EF-445E-BA21-4F338AB14264}">
      <dgm:prSet/>
      <dgm:spPr/>
      <dgm:t>
        <a:bodyPr/>
        <a:lstStyle/>
        <a:p>
          <a:endParaRPr lang="en-US"/>
        </a:p>
      </dgm:t>
    </dgm:pt>
    <dgm:pt modelId="{58CDFAB2-3B06-4F28-8ED8-B65B9B35762A}">
      <dgm:prSet phldrT="[Text]"/>
      <dgm:spPr>
        <a:solidFill>
          <a:schemeClr val="accent2">
            <a:lumMod val="50000"/>
          </a:schemeClr>
        </a:solidFill>
      </dgm:spPr>
      <dgm:t>
        <a:bodyPr/>
        <a:lstStyle/>
        <a:p>
          <a:r>
            <a:rPr lang="en-US" dirty="0" smtClean="0"/>
            <a:t>Balance</a:t>
          </a:r>
          <a:endParaRPr lang="en-US" dirty="0"/>
        </a:p>
      </dgm:t>
    </dgm:pt>
    <dgm:pt modelId="{5E6832AA-C1BE-4551-A9C7-B37E0494F0BF}" type="parTrans" cxnId="{CBEFCD29-4B7B-4D2B-B0E9-A1863DB83085}">
      <dgm:prSet/>
      <dgm:spPr/>
      <dgm:t>
        <a:bodyPr/>
        <a:lstStyle/>
        <a:p>
          <a:endParaRPr lang="en-US"/>
        </a:p>
      </dgm:t>
    </dgm:pt>
    <dgm:pt modelId="{A50FA155-1EBC-4F37-ABB7-5E7E37215F74}" type="sibTrans" cxnId="{CBEFCD29-4B7B-4D2B-B0E9-A1863DB83085}">
      <dgm:prSet/>
      <dgm:spPr/>
      <dgm:t>
        <a:bodyPr/>
        <a:lstStyle/>
        <a:p>
          <a:endParaRPr lang="en-US"/>
        </a:p>
      </dgm:t>
    </dgm:pt>
    <dgm:pt modelId="{545893C1-E2C6-42E2-A728-AF9E9DEB5EF0}">
      <dgm:prSet phldrT="[Text]"/>
      <dgm:spPr>
        <a:solidFill>
          <a:schemeClr val="tx2">
            <a:lumMod val="50000"/>
          </a:schemeClr>
        </a:solidFill>
      </dgm:spPr>
      <dgm:t>
        <a:bodyPr/>
        <a:lstStyle/>
        <a:p>
          <a:r>
            <a:rPr lang="en-US" dirty="0" smtClean="0"/>
            <a:t>Realism</a:t>
          </a:r>
          <a:endParaRPr lang="en-US" dirty="0"/>
        </a:p>
      </dgm:t>
    </dgm:pt>
    <dgm:pt modelId="{F5E377B1-1F88-4591-9DEE-7211578BED8F}" type="parTrans" cxnId="{7239E9B0-9DA7-4675-AD2C-D1959828A2CE}">
      <dgm:prSet/>
      <dgm:spPr/>
      <dgm:t>
        <a:bodyPr/>
        <a:lstStyle/>
        <a:p>
          <a:endParaRPr lang="en-US"/>
        </a:p>
      </dgm:t>
    </dgm:pt>
    <dgm:pt modelId="{335780D3-A1E9-4A0F-AF83-7DB24E1C05ED}" type="sibTrans" cxnId="{7239E9B0-9DA7-4675-AD2C-D1959828A2CE}">
      <dgm:prSet/>
      <dgm:spPr/>
      <dgm:t>
        <a:bodyPr/>
        <a:lstStyle/>
        <a:p>
          <a:endParaRPr lang="en-US"/>
        </a:p>
      </dgm:t>
    </dgm:pt>
    <dgm:pt modelId="{477E3918-8693-4B92-B17E-85BB43555AC2}" type="pres">
      <dgm:prSet presAssocID="{1150F999-BD2A-435D-B0CA-B9DDC86E8A6D}" presName="Name0" presStyleCnt="0">
        <dgm:presLayoutVars>
          <dgm:dir/>
          <dgm:resizeHandles val="exact"/>
        </dgm:presLayoutVars>
      </dgm:prSet>
      <dgm:spPr/>
    </dgm:pt>
    <dgm:pt modelId="{66752EF9-7D5D-4699-B123-D0378527ACEE}" type="pres">
      <dgm:prSet presAssocID="{A01B96F4-8720-4706-BD8D-F1ED456FFCAB}" presName="parTxOnly" presStyleLbl="node1" presStyleIdx="0" presStyleCnt="3">
        <dgm:presLayoutVars>
          <dgm:bulletEnabled val="1"/>
        </dgm:presLayoutVars>
      </dgm:prSet>
      <dgm:spPr/>
      <dgm:t>
        <a:bodyPr/>
        <a:lstStyle/>
        <a:p>
          <a:endParaRPr lang="en-US"/>
        </a:p>
      </dgm:t>
    </dgm:pt>
    <dgm:pt modelId="{350002B0-E283-453C-9A46-1D9F427FAC60}" type="pres">
      <dgm:prSet presAssocID="{487AF426-6B8F-4DC1-B1CD-3C7504F8F9E3}" presName="parSpace" presStyleCnt="0"/>
      <dgm:spPr/>
    </dgm:pt>
    <dgm:pt modelId="{B88C484B-F80F-4441-AF3E-856592629C6F}" type="pres">
      <dgm:prSet presAssocID="{58CDFAB2-3B06-4F28-8ED8-B65B9B35762A}" presName="parTxOnly" presStyleLbl="node1" presStyleIdx="1" presStyleCnt="3" custLinFactNeighborY="-20632">
        <dgm:presLayoutVars>
          <dgm:bulletEnabled val="1"/>
        </dgm:presLayoutVars>
      </dgm:prSet>
      <dgm:spPr/>
      <dgm:t>
        <a:bodyPr/>
        <a:lstStyle/>
        <a:p>
          <a:endParaRPr lang="en-US"/>
        </a:p>
      </dgm:t>
    </dgm:pt>
    <dgm:pt modelId="{E8492D79-E19F-46C0-B539-BCB4DA8FA630}" type="pres">
      <dgm:prSet presAssocID="{A50FA155-1EBC-4F37-ABB7-5E7E37215F74}" presName="parSpace" presStyleCnt="0"/>
      <dgm:spPr/>
    </dgm:pt>
    <dgm:pt modelId="{523C5FA0-C4F5-46F1-B32A-8D961CE580CD}" type="pres">
      <dgm:prSet presAssocID="{545893C1-E2C6-42E2-A728-AF9E9DEB5EF0}" presName="parTxOnly" presStyleLbl="node1" presStyleIdx="2" presStyleCnt="3">
        <dgm:presLayoutVars>
          <dgm:bulletEnabled val="1"/>
        </dgm:presLayoutVars>
      </dgm:prSet>
      <dgm:spPr/>
      <dgm:t>
        <a:bodyPr/>
        <a:lstStyle/>
        <a:p>
          <a:endParaRPr lang="en-US"/>
        </a:p>
      </dgm:t>
    </dgm:pt>
  </dgm:ptLst>
  <dgm:cxnLst>
    <dgm:cxn modelId="{81C500E2-85EF-445E-BA21-4F338AB14264}" srcId="{1150F999-BD2A-435D-B0CA-B9DDC86E8A6D}" destId="{A01B96F4-8720-4706-BD8D-F1ED456FFCAB}" srcOrd="0" destOrd="0" parTransId="{0B144EB3-C519-482B-979D-2E934998A1B8}" sibTransId="{487AF426-6B8F-4DC1-B1CD-3C7504F8F9E3}"/>
    <dgm:cxn modelId="{09CC8B55-1172-4665-A18B-D21135DA23D4}" type="presOf" srcId="{A01B96F4-8720-4706-BD8D-F1ED456FFCAB}" destId="{66752EF9-7D5D-4699-B123-D0378527ACEE}" srcOrd="0" destOrd="0" presId="urn:microsoft.com/office/officeart/2005/8/layout/hChevron3"/>
    <dgm:cxn modelId="{CBEFCD29-4B7B-4D2B-B0E9-A1863DB83085}" srcId="{1150F999-BD2A-435D-B0CA-B9DDC86E8A6D}" destId="{58CDFAB2-3B06-4F28-8ED8-B65B9B35762A}" srcOrd="1" destOrd="0" parTransId="{5E6832AA-C1BE-4551-A9C7-B37E0494F0BF}" sibTransId="{A50FA155-1EBC-4F37-ABB7-5E7E37215F74}"/>
    <dgm:cxn modelId="{4C73554F-9C2C-4B33-AB6A-42DF258EC3E0}" type="presOf" srcId="{58CDFAB2-3B06-4F28-8ED8-B65B9B35762A}" destId="{B88C484B-F80F-4441-AF3E-856592629C6F}" srcOrd="0" destOrd="0" presId="urn:microsoft.com/office/officeart/2005/8/layout/hChevron3"/>
    <dgm:cxn modelId="{8EC56763-7EE0-4686-AAC3-9407015E45D5}" type="presOf" srcId="{1150F999-BD2A-435D-B0CA-B9DDC86E8A6D}" destId="{477E3918-8693-4B92-B17E-85BB43555AC2}" srcOrd="0" destOrd="0" presId="urn:microsoft.com/office/officeart/2005/8/layout/hChevron3"/>
    <dgm:cxn modelId="{E2C0DEB4-DB18-42A4-86E1-0B3B966A835C}" type="presOf" srcId="{545893C1-E2C6-42E2-A728-AF9E9DEB5EF0}" destId="{523C5FA0-C4F5-46F1-B32A-8D961CE580CD}" srcOrd="0" destOrd="0" presId="urn:microsoft.com/office/officeart/2005/8/layout/hChevron3"/>
    <dgm:cxn modelId="{7239E9B0-9DA7-4675-AD2C-D1959828A2CE}" srcId="{1150F999-BD2A-435D-B0CA-B9DDC86E8A6D}" destId="{545893C1-E2C6-42E2-A728-AF9E9DEB5EF0}" srcOrd="2" destOrd="0" parTransId="{F5E377B1-1F88-4591-9DEE-7211578BED8F}" sibTransId="{335780D3-A1E9-4A0F-AF83-7DB24E1C05ED}"/>
    <dgm:cxn modelId="{081C7DF8-22C7-4AE7-925D-6B1B62E7E06B}" type="presParOf" srcId="{477E3918-8693-4B92-B17E-85BB43555AC2}" destId="{66752EF9-7D5D-4699-B123-D0378527ACEE}" srcOrd="0" destOrd="0" presId="urn:microsoft.com/office/officeart/2005/8/layout/hChevron3"/>
    <dgm:cxn modelId="{EC5C12A8-628E-4D67-9BEE-0B0A276C0067}" type="presParOf" srcId="{477E3918-8693-4B92-B17E-85BB43555AC2}" destId="{350002B0-E283-453C-9A46-1D9F427FAC60}" srcOrd="1" destOrd="0" presId="urn:microsoft.com/office/officeart/2005/8/layout/hChevron3"/>
    <dgm:cxn modelId="{99AB0A0A-EC7B-4A90-824B-FA99257102B8}" type="presParOf" srcId="{477E3918-8693-4B92-B17E-85BB43555AC2}" destId="{B88C484B-F80F-4441-AF3E-856592629C6F}" srcOrd="2" destOrd="0" presId="urn:microsoft.com/office/officeart/2005/8/layout/hChevron3"/>
    <dgm:cxn modelId="{9A6F011F-74A7-4C74-8AFC-03C2CD4BB2D4}" type="presParOf" srcId="{477E3918-8693-4B92-B17E-85BB43555AC2}" destId="{E8492D79-E19F-46C0-B539-BCB4DA8FA630}" srcOrd="3" destOrd="0" presId="urn:microsoft.com/office/officeart/2005/8/layout/hChevron3"/>
    <dgm:cxn modelId="{63129B74-0DC0-42F0-A87C-41B34BD910AC}" type="presParOf" srcId="{477E3918-8693-4B92-B17E-85BB43555AC2}" destId="{523C5FA0-C4F5-46F1-B32A-8D961CE580CD}" srcOrd="4"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50F999-BD2A-435D-B0CA-B9DDC86E8A6D}" type="doc">
      <dgm:prSet loTypeId="urn:microsoft.com/office/officeart/2005/8/layout/hChevron3" loCatId="process" qsTypeId="urn:microsoft.com/office/officeart/2005/8/quickstyle/3d6" qsCatId="3D" csTypeId="urn:microsoft.com/office/officeart/2005/8/colors/accent1_2" csCatId="accent1" phldr="1"/>
      <dgm:spPr>
        <a:scene3d>
          <a:camera prst="perspectiveAbove" zoom="92000"/>
          <a:lightRig rig="balanced" dir="t">
            <a:rot lat="0" lon="0" rev="12700000"/>
          </a:lightRig>
        </a:scene3d>
      </dgm:spPr>
    </dgm:pt>
    <dgm:pt modelId="{A01B96F4-8720-4706-BD8D-F1ED456FFCAB}">
      <dgm:prSet phldrT="[Text]"/>
      <dgm:spPr>
        <a:solidFill>
          <a:schemeClr val="tx2">
            <a:lumMod val="50000"/>
          </a:schemeClr>
        </a:solidFill>
      </dgm:spPr>
      <dgm:t>
        <a:bodyPr/>
        <a:lstStyle/>
        <a:p>
          <a:r>
            <a:rPr lang="en-US" dirty="0" smtClean="0"/>
            <a:t>Evaluation</a:t>
          </a:r>
          <a:endParaRPr lang="en-US" dirty="0"/>
        </a:p>
      </dgm:t>
    </dgm:pt>
    <dgm:pt modelId="{0B144EB3-C519-482B-979D-2E934998A1B8}" type="parTrans" cxnId="{81C500E2-85EF-445E-BA21-4F338AB14264}">
      <dgm:prSet/>
      <dgm:spPr/>
      <dgm:t>
        <a:bodyPr/>
        <a:lstStyle/>
        <a:p>
          <a:endParaRPr lang="en-US"/>
        </a:p>
      </dgm:t>
    </dgm:pt>
    <dgm:pt modelId="{487AF426-6B8F-4DC1-B1CD-3C7504F8F9E3}" type="sibTrans" cxnId="{81C500E2-85EF-445E-BA21-4F338AB14264}">
      <dgm:prSet/>
      <dgm:spPr/>
      <dgm:t>
        <a:bodyPr/>
        <a:lstStyle/>
        <a:p>
          <a:endParaRPr lang="en-US"/>
        </a:p>
      </dgm:t>
    </dgm:pt>
    <dgm:pt modelId="{58CDFAB2-3B06-4F28-8ED8-B65B9B35762A}">
      <dgm:prSet phldrT="[Text]"/>
      <dgm:spPr>
        <a:solidFill>
          <a:schemeClr val="tx2">
            <a:lumMod val="50000"/>
          </a:schemeClr>
        </a:solidFill>
      </dgm:spPr>
      <dgm:t>
        <a:bodyPr/>
        <a:lstStyle/>
        <a:p>
          <a:r>
            <a:rPr lang="en-US" dirty="0" smtClean="0"/>
            <a:t>Factors</a:t>
          </a:r>
          <a:endParaRPr lang="en-US" dirty="0"/>
        </a:p>
      </dgm:t>
    </dgm:pt>
    <dgm:pt modelId="{5E6832AA-C1BE-4551-A9C7-B37E0494F0BF}" type="parTrans" cxnId="{CBEFCD29-4B7B-4D2B-B0E9-A1863DB83085}">
      <dgm:prSet/>
      <dgm:spPr/>
      <dgm:t>
        <a:bodyPr/>
        <a:lstStyle/>
        <a:p>
          <a:endParaRPr lang="en-US"/>
        </a:p>
      </dgm:t>
    </dgm:pt>
    <dgm:pt modelId="{A50FA155-1EBC-4F37-ABB7-5E7E37215F74}" type="sibTrans" cxnId="{CBEFCD29-4B7B-4D2B-B0E9-A1863DB83085}">
      <dgm:prSet/>
      <dgm:spPr/>
      <dgm:t>
        <a:bodyPr/>
        <a:lstStyle/>
        <a:p>
          <a:endParaRPr lang="en-US"/>
        </a:p>
      </dgm:t>
    </dgm:pt>
    <dgm:pt modelId="{545893C1-E2C6-42E2-A728-AF9E9DEB5EF0}">
      <dgm:prSet phldrT="[Text]"/>
      <dgm:spPr>
        <a:solidFill>
          <a:schemeClr val="tx2">
            <a:lumMod val="50000"/>
          </a:schemeClr>
        </a:solidFill>
      </dgm:spPr>
      <dgm:t>
        <a:bodyPr/>
        <a:lstStyle/>
        <a:p>
          <a:endParaRPr lang="en-US" dirty="0"/>
        </a:p>
      </dgm:t>
    </dgm:pt>
    <dgm:pt modelId="{F5E377B1-1F88-4591-9DEE-7211578BED8F}" type="parTrans" cxnId="{7239E9B0-9DA7-4675-AD2C-D1959828A2CE}">
      <dgm:prSet/>
      <dgm:spPr/>
      <dgm:t>
        <a:bodyPr/>
        <a:lstStyle/>
        <a:p>
          <a:endParaRPr lang="en-US"/>
        </a:p>
      </dgm:t>
    </dgm:pt>
    <dgm:pt modelId="{335780D3-A1E9-4A0F-AF83-7DB24E1C05ED}" type="sibTrans" cxnId="{7239E9B0-9DA7-4675-AD2C-D1959828A2CE}">
      <dgm:prSet/>
      <dgm:spPr/>
      <dgm:t>
        <a:bodyPr/>
        <a:lstStyle/>
        <a:p>
          <a:endParaRPr lang="en-US"/>
        </a:p>
      </dgm:t>
    </dgm:pt>
    <dgm:pt modelId="{477E3918-8693-4B92-B17E-85BB43555AC2}" type="pres">
      <dgm:prSet presAssocID="{1150F999-BD2A-435D-B0CA-B9DDC86E8A6D}" presName="Name0" presStyleCnt="0">
        <dgm:presLayoutVars>
          <dgm:dir/>
          <dgm:resizeHandles val="exact"/>
        </dgm:presLayoutVars>
      </dgm:prSet>
      <dgm:spPr/>
    </dgm:pt>
    <dgm:pt modelId="{66752EF9-7D5D-4699-B123-D0378527ACEE}" type="pres">
      <dgm:prSet presAssocID="{A01B96F4-8720-4706-BD8D-F1ED456FFCAB}" presName="parTxOnly" presStyleLbl="node1" presStyleIdx="0" presStyleCnt="3">
        <dgm:presLayoutVars>
          <dgm:bulletEnabled val="1"/>
        </dgm:presLayoutVars>
      </dgm:prSet>
      <dgm:spPr/>
      <dgm:t>
        <a:bodyPr/>
        <a:lstStyle/>
        <a:p>
          <a:endParaRPr lang="en-US"/>
        </a:p>
      </dgm:t>
    </dgm:pt>
    <dgm:pt modelId="{350002B0-E283-453C-9A46-1D9F427FAC60}" type="pres">
      <dgm:prSet presAssocID="{487AF426-6B8F-4DC1-B1CD-3C7504F8F9E3}" presName="parSpace" presStyleCnt="0"/>
      <dgm:spPr/>
    </dgm:pt>
    <dgm:pt modelId="{B88C484B-F80F-4441-AF3E-856592629C6F}" type="pres">
      <dgm:prSet presAssocID="{58CDFAB2-3B06-4F28-8ED8-B65B9B35762A}" presName="parTxOnly" presStyleLbl="node1" presStyleIdx="1" presStyleCnt="3" custLinFactNeighborY="-20632">
        <dgm:presLayoutVars>
          <dgm:bulletEnabled val="1"/>
        </dgm:presLayoutVars>
      </dgm:prSet>
      <dgm:spPr/>
      <dgm:t>
        <a:bodyPr/>
        <a:lstStyle/>
        <a:p>
          <a:endParaRPr lang="en-US"/>
        </a:p>
      </dgm:t>
    </dgm:pt>
    <dgm:pt modelId="{E8492D79-E19F-46C0-B539-BCB4DA8FA630}" type="pres">
      <dgm:prSet presAssocID="{A50FA155-1EBC-4F37-ABB7-5E7E37215F74}" presName="parSpace" presStyleCnt="0"/>
      <dgm:spPr/>
    </dgm:pt>
    <dgm:pt modelId="{523C5FA0-C4F5-46F1-B32A-8D961CE580CD}" type="pres">
      <dgm:prSet presAssocID="{545893C1-E2C6-42E2-A728-AF9E9DEB5EF0}" presName="parTxOnly" presStyleLbl="node1" presStyleIdx="2" presStyleCnt="3">
        <dgm:presLayoutVars>
          <dgm:bulletEnabled val="1"/>
        </dgm:presLayoutVars>
      </dgm:prSet>
      <dgm:spPr/>
      <dgm:t>
        <a:bodyPr/>
        <a:lstStyle/>
        <a:p>
          <a:endParaRPr lang="en-US"/>
        </a:p>
      </dgm:t>
    </dgm:pt>
  </dgm:ptLst>
  <dgm:cxnLst>
    <dgm:cxn modelId="{66095BFA-F1DE-4DDD-9E87-8EDE7844619E}" type="presOf" srcId="{1150F999-BD2A-435D-B0CA-B9DDC86E8A6D}" destId="{477E3918-8693-4B92-B17E-85BB43555AC2}" srcOrd="0" destOrd="0" presId="urn:microsoft.com/office/officeart/2005/8/layout/hChevron3"/>
    <dgm:cxn modelId="{CBEFCD29-4B7B-4D2B-B0E9-A1863DB83085}" srcId="{1150F999-BD2A-435D-B0CA-B9DDC86E8A6D}" destId="{58CDFAB2-3B06-4F28-8ED8-B65B9B35762A}" srcOrd="1" destOrd="0" parTransId="{5E6832AA-C1BE-4551-A9C7-B37E0494F0BF}" sibTransId="{A50FA155-1EBC-4F37-ABB7-5E7E37215F74}"/>
    <dgm:cxn modelId="{407C5D0E-F8D8-453E-AA38-F932B98E6FEE}" type="presOf" srcId="{58CDFAB2-3B06-4F28-8ED8-B65B9B35762A}" destId="{B88C484B-F80F-4441-AF3E-856592629C6F}" srcOrd="0" destOrd="0" presId="urn:microsoft.com/office/officeart/2005/8/layout/hChevron3"/>
    <dgm:cxn modelId="{D36B4823-17A4-40CB-AEE2-4ABAE1F62439}" type="presOf" srcId="{A01B96F4-8720-4706-BD8D-F1ED456FFCAB}" destId="{66752EF9-7D5D-4699-B123-D0378527ACEE}" srcOrd="0" destOrd="0" presId="urn:microsoft.com/office/officeart/2005/8/layout/hChevron3"/>
    <dgm:cxn modelId="{81C500E2-85EF-445E-BA21-4F338AB14264}" srcId="{1150F999-BD2A-435D-B0CA-B9DDC86E8A6D}" destId="{A01B96F4-8720-4706-BD8D-F1ED456FFCAB}" srcOrd="0" destOrd="0" parTransId="{0B144EB3-C519-482B-979D-2E934998A1B8}" sibTransId="{487AF426-6B8F-4DC1-B1CD-3C7504F8F9E3}"/>
    <dgm:cxn modelId="{B7831F34-A94B-435A-A432-ED0CFEAAFDC6}" type="presOf" srcId="{545893C1-E2C6-42E2-A728-AF9E9DEB5EF0}" destId="{523C5FA0-C4F5-46F1-B32A-8D961CE580CD}" srcOrd="0" destOrd="0" presId="urn:microsoft.com/office/officeart/2005/8/layout/hChevron3"/>
    <dgm:cxn modelId="{7239E9B0-9DA7-4675-AD2C-D1959828A2CE}" srcId="{1150F999-BD2A-435D-B0CA-B9DDC86E8A6D}" destId="{545893C1-E2C6-42E2-A728-AF9E9DEB5EF0}" srcOrd="2" destOrd="0" parTransId="{F5E377B1-1F88-4591-9DEE-7211578BED8F}" sibTransId="{335780D3-A1E9-4A0F-AF83-7DB24E1C05ED}"/>
    <dgm:cxn modelId="{EA269292-8618-41A3-99AB-9394701BF1F4}" type="presParOf" srcId="{477E3918-8693-4B92-B17E-85BB43555AC2}" destId="{66752EF9-7D5D-4699-B123-D0378527ACEE}" srcOrd="0" destOrd="0" presId="urn:microsoft.com/office/officeart/2005/8/layout/hChevron3"/>
    <dgm:cxn modelId="{840D922A-C2C3-4F68-A45C-0990F535413A}" type="presParOf" srcId="{477E3918-8693-4B92-B17E-85BB43555AC2}" destId="{350002B0-E283-453C-9A46-1D9F427FAC60}" srcOrd="1" destOrd="0" presId="urn:microsoft.com/office/officeart/2005/8/layout/hChevron3"/>
    <dgm:cxn modelId="{EC94073F-A7A6-4D97-8EB0-DB48C45992C1}" type="presParOf" srcId="{477E3918-8693-4B92-B17E-85BB43555AC2}" destId="{B88C484B-F80F-4441-AF3E-856592629C6F}" srcOrd="2" destOrd="0" presId="urn:microsoft.com/office/officeart/2005/8/layout/hChevron3"/>
    <dgm:cxn modelId="{40FCE3E3-D214-43EA-85A7-25098300F8E5}" type="presParOf" srcId="{477E3918-8693-4B92-B17E-85BB43555AC2}" destId="{E8492D79-E19F-46C0-B539-BCB4DA8FA630}" srcOrd="3" destOrd="0" presId="urn:microsoft.com/office/officeart/2005/8/layout/hChevron3"/>
    <dgm:cxn modelId="{FF0819B4-3EE7-422A-A2E7-FBCF3DBB7947}" type="presParOf" srcId="{477E3918-8693-4B92-B17E-85BB43555AC2}" destId="{523C5FA0-C4F5-46F1-B32A-8D961CE580CD}" srcOrd="4"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150F999-BD2A-435D-B0CA-B9DDC86E8A6D}" type="doc">
      <dgm:prSet loTypeId="urn:microsoft.com/office/officeart/2005/8/layout/hChevron3" loCatId="process" qsTypeId="urn:microsoft.com/office/officeart/2005/8/quickstyle/3d6" qsCatId="3D" csTypeId="urn:microsoft.com/office/officeart/2005/8/colors/accent1_2" csCatId="accent1" phldr="1"/>
      <dgm:spPr>
        <a:scene3d>
          <a:camera prst="perspectiveAbove" zoom="92000"/>
          <a:lightRig rig="balanced" dir="t">
            <a:rot lat="0" lon="0" rev="12700000"/>
          </a:lightRig>
        </a:scene3d>
      </dgm:spPr>
    </dgm:pt>
    <dgm:pt modelId="{A01B96F4-8720-4706-BD8D-F1ED456FFCAB}">
      <dgm:prSet phldrT="[Text]"/>
      <dgm:spPr>
        <a:solidFill>
          <a:schemeClr val="bg1">
            <a:lumMod val="50000"/>
          </a:schemeClr>
        </a:solidFill>
      </dgm:spPr>
      <dgm:t>
        <a:bodyPr/>
        <a:lstStyle/>
        <a:p>
          <a:r>
            <a:rPr lang="en-US" dirty="0" smtClean="0">
              <a:solidFill>
                <a:schemeClr val="bg1">
                  <a:lumMod val="85000"/>
                </a:schemeClr>
              </a:solidFill>
            </a:rPr>
            <a:t>Mechanics</a:t>
          </a:r>
          <a:endParaRPr lang="en-US" dirty="0">
            <a:solidFill>
              <a:schemeClr val="bg1">
                <a:lumMod val="85000"/>
              </a:schemeClr>
            </a:solidFill>
          </a:endParaRPr>
        </a:p>
      </dgm:t>
    </dgm:pt>
    <dgm:pt modelId="{0B144EB3-C519-482B-979D-2E934998A1B8}" type="parTrans" cxnId="{81C500E2-85EF-445E-BA21-4F338AB14264}">
      <dgm:prSet/>
      <dgm:spPr/>
      <dgm:t>
        <a:bodyPr/>
        <a:lstStyle/>
        <a:p>
          <a:endParaRPr lang="en-US"/>
        </a:p>
      </dgm:t>
    </dgm:pt>
    <dgm:pt modelId="{487AF426-6B8F-4DC1-B1CD-3C7504F8F9E3}" type="sibTrans" cxnId="{81C500E2-85EF-445E-BA21-4F338AB14264}">
      <dgm:prSet/>
      <dgm:spPr/>
      <dgm:t>
        <a:bodyPr/>
        <a:lstStyle/>
        <a:p>
          <a:endParaRPr lang="en-US"/>
        </a:p>
      </dgm:t>
    </dgm:pt>
    <dgm:pt modelId="{58CDFAB2-3B06-4F28-8ED8-B65B9B35762A}">
      <dgm:prSet phldrT="[Text]"/>
      <dgm:spPr>
        <a:solidFill>
          <a:schemeClr val="bg1">
            <a:lumMod val="50000"/>
          </a:schemeClr>
        </a:solidFill>
      </dgm:spPr>
      <dgm:t>
        <a:bodyPr/>
        <a:lstStyle/>
        <a:p>
          <a:r>
            <a:rPr lang="en-US" dirty="0" smtClean="0">
              <a:solidFill>
                <a:schemeClr val="bg1">
                  <a:lumMod val="85000"/>
                </a:schemeClr>
              </a:solidFill>
            </a:rPr>
            <a:t>Balance</a:t>
          </a:r>
          <a:endParaRPr lang="en-US" dirty="0">
            <a:solidFill>
              <a:schemeClr val="bg1">
                <a:lumMod val="85000"/>
              </a:schemeClr>
            </a:solidFill>
          </a:endParaRPr>
        </a:p>
      </dgm:t>
    </dgm:pt>
    <dgm:pt modelId="{5E6832AA-C1BE-4551-A9C7-B37E0494F0BF}" type="parTrans" cxnId="{CBEFCD29-4B7B-4D2B-B0E9-A1863DB83085}">
      <dgm:prSet/>
      <dgm:spPr/>
      <dgm:t>
        <a:bodyPr/>
        <a:lstStyle/>
        <a:p>
          <a:endParaRPr lang="en-US"/>
        </a:p>
      </dgm:t>
    </dgm:pt>
    <dgm:pt modelId="{A50FA155-1EBC-4F37-ABB7-5E7E37215F74}" type="sibTrans" cxnId="{CBEFCD29-4B7B-4D2B-B0E9-A1863DB83085}">
      <dgm:prSet/>
      <dgm:spPr/>
      <dgm:t>
        <a:bodyPr/>
        <a:lstStyle/>
        <a:p>
          <a:endParaRPr lang="en-US"/>
        </a:p>
      </dgm:t>
    </dgm:pt>
    <dgm:pt modelId="{545893C1-E2C6-42E2-A728-AF9E9DEB5EF0}">
      <dgm:prSet phldrT="[Text]"/>
      <dgm:spPr>
        <a:solidFill>
          <a:schemeClr val="accent2">
            <a:lumMod val="50000"/>
          </a:schemeClr>
        </a:solidFill>
      </dgm:spPr>
      <dgm:t>
        <a:bodyPr/>
        <a:lstStyle/>
        <a:p>
          <a:r>
            <a:rPr lang="en-US" dirty="0" smtClean="0"/>
            <a:t>Realism</a:t>
          </a:r>
          <a:endParaRPr lang="en-US" dirty="0"/>
        </a:p>
      </dgm:t>
    </dgm:pt>
    <dgm:pt modelId="{F5E377B1-1F88-4591-9DEE-7211578BED8F}" type="parTrans" cxnId="{7239E9B0-9DA7-4675-AD2C-D1959828A2CE}">
      <dgm:prSet/>
      <dgm:spPr/>
      <dgm:t>
        <a:bodyPr/>
        <a:lstStyle/>
        <a:p>
          <a:endParaRPr lang="en-US"/>
        </a:p>
      </dgm:t>
    </dgm:pt>
    <dgm:pt modelId="{335780D3-A1E9-4A0F-AF83-7DB24E1C05ED}" type="sibTrans" cxnId="{7239E9B0-9DA7-4675-AD2C-D1959828A2CE}">
      <dgm:prSet/>
      <dgm:spPr/>
      <dgm:t>
        <a:bodyPr/>
        <a:lstStyle/>
        <a:p>
          <a:endParaRPr lang="en-US"/>
        </a:p>
      </dgm:t>
    </dgm:pt>
    <dgm:pt modelId="{477E3918-8693-4B92-B17E-85BB43555AC2}" type="pres">
      <dgm:prSet presAssocID="{1150F999-BD2A-435D-B0CA-B9DDC86E8A6D}" presName="Name0" presStyleCnt="0">
        <dgm:presLayoutVars>
          <dgm:dir/>
          <dgm:resizeHandles val="exact"/>
        </dgm:presLayoutVars>
      </dgm:prSet>
      <dgm:spPr/>
    </dgm:pt>
    <dgm:pt modelId="{66752EF9-7D5D-4699-B123-D0378527ACEE}" type="pres">
      <dgm:prSet presAssocID="{A01B96F4-8720-4706-BD8D-F1ED456FFCAB}" presName="parTxOnly" presStyleLbl="node1" presStyleIdx="0" presStyleCnt="3">
        <dgm:presLayoutVars>
          <dgm:bulletEnabled val="1"/>
        </dgm:presLayoutVars>
      </dgm:prSet>
      <dgm:spPr/>
      <dgm:t>
        <a:bodyPr/>
        <a:lstStyle/>
        <a:p>
          <a:endParaRPr lang="en-US"/>
        </a:p>
      </dgm:t>
    </dgm:pt>
    <dgm:pt modelId="{350002B0-E283-453C-9A46-1D9F427FAC60}" type="pres">
      <dgm:prSet presAssocID="{487AF426-6B8F-4DC1-B1CD-3C7504F8F9E3}" presName="parSpace" presStyleCnt="0"/>
      <dgm:spPr/>
    </dgm:pt>
    <dgm:pt modelId="{B88C484B-F80F-4441-AF3E-856592629C6F}" type="pres">
      <dgm:prSet presAssocID="{58CDFAB2-3B06-4F28-8ED8-B65B9B35762A}" presName="parTxOnly" presStyleLbl="node1" presStyleIdx="1" presStyleCnt="3" custLinFactNeighborY="-20632">
        <dgm:presLayoutVars>
          <dgm:bulletEnabled val="1"/>
        </dgm:presLayoutVars>
      </dgm:prSet>
      <dgm:spPr/>
      <dgm:t>
        <a:bodyPr/>
        <a:lstStyle/>
        <a:p>
          <a:endParaRPr lang="en-US"/>
        </a:p>
      </dgm:t>
    </dgm:pt>
    <dgm:pt modelId="{E8492D79-E19F-46C0-B539-BCB4DA8FA630}" type="pres">
      <dgm:prSet presAssocID="{A50FA155-1EBC-4F37-ABB7-5E7E37215F74}" presName="parSpace" presStyleCnt="0"/>
      <dgm:spPr/>
    </dgm:pt>
    <dgm:pt modelId="{523C5FA0-C4F5-46F1-B32A-8D961CE580CD}" type="pres">
      <dgm:prSet presAssocID="{545893C1-E2C6-42E2-A728-AF9E9DEB5EF0}" presName="parTxOnly" presStyleLbl="node1" presStyleIdx="2" presStyleCnt="3">
        <dgm:presLayoutVars>
          <dgm:bulletEnabled val="1"/>
        </dgm:presLayoutVars>
      </dgm:prSet>
      <dgm:spPr/>
      <dgm:t>
        <a:bodyPr/>
        <a:lstStyle/>
        <a:p>
          <a:endParaRPr lang="en-US"/>
        </a:p>
      </dgm:t>
    </dgm:pt>
  </dgm:ptLst>
  <dgm:cxnLst>
    <dgm:cxn modelId="{81C500E2-85EF-445E-BA21-4F338AB14264}" srcId="{1150F999-BD2A-435D-B0CA-B9DDC86E8A6D}" destId="{A01B96F4-8720-4706-BD8D-F1ED456FFCAB}" srcOrd="0" destOrd="0" parTransId="{0B144EB3-C519-482B-979D-2E934998A1B8}" sibTransId="{487AF426-6B8F-4DC1-B1CD-3C7504F8F9E3}"/>
    <dgm:cxn modelId="{19A21731-04F0-4730-947C-D287D1B625E7}" type="presOf" srcId="{58CDFAB2-3B06-4F28-8ED8-B65B9B35762A}" destId="{B88C484B-F80F-4441-AF3E-856592629C6F}" srcOrd="0" destOrd="0" presId="urn:microsoft.com/office/officeart/2005/8/layout/hChevron3"/>
    <dgm:cxn modelId="{9C0979FD-4CF1-4CB4-8C0D-A1A4B8348D52}" type="presOf" srcId="{1150F999-BD2A-435D-B0CA-B9DDC86E8A6D}" destId="{477E3918-8693-4B92-B17E-85BB43555AC2}" srcOrd="0" destOrd="0" presId="urn:microsoft.com/office/officeart/2005/8/layout/hChevron3"/>
    <dgm:cxn modelId="{CBEFCD29-4B7B-4D2B-B0E9-A1863DB83085}" srcId="{1150F999-BD2A-435D-B0CA-B9DDC86E8A6D}" destId="{58CDFAB2-3B06-4F28-8ED8-B65B9B35762A}" srcOrd="1" destOrd="0" parTransId="{5E6832AA-C1BE-4551-A9C7-B37E0494F0BF}" sibTransId="{A50FA155-1EBC-4F37-ABB7-5E7E37215F74}"/>
    <dgm:cxn modelId="{87C3DD62-CC6F-48C1-B0E1-C7C918BCB851}" type="presOf" srcId="{545893C1-E2C6-42E2-A728-AF9E9DEB5EF0}" destId="{523C5FA0-C4F5-46F1-B32A-8D961CE580CD}" srcOrd="0" destOrd="0" presId="urn:microsoft.com/office/officeart/2005/8/layout/hChevron3"/>
    <dgm:cxn modelId="{FBC71917-A20E-4EB1-85E4-1A10C79CCB34}" type="presOf" srcId="{A01B96F4-8720-4706-BD8D-F1ED456FFCAB}" destId="{66752EF9-7D5D-4699-B123-D0378527ACEE}" srcOrd="0" destOrd="0" presId="urn:microsoft.com/office/officeart/2005/8/layout/hChevron3"/>
    <dgm:cxn modelId="{7239E9B0-9DA7-4675-AD2C-D1959828A2CE}" srcId="{1150F999-BD2A-435D-B0CA-B9DDC86E8A6D}" destId="{545893C1-E2C6-42E2-A728-AF9E9DEB5EF0}" srcOrd="2" destOrd="0" parTransId="{F5E377B1-1F88-4591-9DEE-7211578BED8F}" sibTransId="{335780D3-A1E9-4A0F-AF83-7DB24E1C05ED}"/>
    <dgm:cxn modelId="{9E0AEB5B-F8EB-4157-BD6B-AB8625D4256A}" type="presParOf" srcId="{477E3918-8693-4B92-B17E-85BB43555AC2}" destId="{66752EF9-7D5D-4699-B123-D0378527ACEE}" srcOrd="0" destOrd="0" presId="urn:microsoft.com/office/officeart/2005/8/layout/hChevron3"/>
    <dgm:cxn modelId="{6E52884A-E51C-46B9-8E6E-222599EDB6B0}" type="presParOf" srcId="{477E3918-8693-4B92-B17E-85BB43555AC2}" destId="{350002B0-E283-453C-9A46-1D9F427FAC60}" srcOrd="1" destOrd="0" presId="urn:microsoft.com/office/officeart/2005/8/layout/hChevron3"/>
    <dgm:cxn modelId="{D8E8899A-D796-4C07-B83C-4A86A493D75B}" type="presParOf" srcId="{477E3918-8693-4B92-B17E-85BB43555AC2}" destId="{B88C484B-F80F-4441-AF3E-856592629C6F}" srcOrd="2" destOrd="0" presId="urn:microsoft.com/office/officeart/2005/8/layout/hChevron3"/>
    <dgm:cxn modelId="{37DC8B34-6D8C-4973-96E9-0C0EDBA259E2}" type="presParOf" srcId="{477E3918-8693-4B92-B17E-85BB43555AC2}" destId="{E8492D79-E19F-46C0-B539-BCB4DA8FA630}" srcOrd="3" destOrd="0" presId="urn:microsoft.com/office/officeart/2005/8/layout/hChevron3"/>
    <dgm:cxn modelId="{5F4173C5-41B4-4002-8AD8-BCE330EAE44C}" type="presParOf" srcId="{477E3918-8693-4B92-B17E-85BB43555AC2}" destId="{523C5FA0-C4F5-46F1-B32A-8D961CE580CD}" srcOrd="4"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150F999-BD2A-435D-B0CA-B9DDC86E8A6D}" type="doc">
      <dgm:prSet loTypeId="urn:microsoft.com/office/officeart/2005/8/layout/hChevron3" loCatId="process" qsTypeId="urn:microsoft.com/office/officeart/2005/8/quickstyle/3d6" qsCatId="3D" csTypeId="urn:microsoft.com/office/officeart/2005/8/colors/accent1_2" csCatId="accent1" phldr="1"/>
      <dgm:spPr>
        <a:scene3d>
          <a:camera prst="perspectiveAbove" zoom="92000"/>
          <a:lightRig rig="balanced" dir="t">
            <a:rot lat="0" lon="0" rev="12700000"/>
          </a:lightRig>
        </a:scene3d>
      </dgm:spPr>
    </dgm:pt>
    <dgm:pt modelId="{A01B96F4-8720-4706-BD8D-F1ED456FFCAB}">
      <dgm:prSet phldrT="[Text]"/>
      <dgm:spPr>
        <a:solidFill>
          <a:schemeClr val="accent2">
            <a:lumMod val="50000"/>
          </a:schemeClr>
        </a:solidFill>
      </dgm:spPr>
      <dgm:t>
        <a:bodyPr/>
        <a:lstStyle/>
        <a:p>
          <a:r>
            <a:rPr lang="en-US" dirty="0" smtClean="0"/>
            <a:t>Evaluation</a:t>
          </a:r>
          <a:endParaRPr lang="en-US" dirty="0"/>
        </a:p>
      </dgm:t>
    </dgm:pt>
    <dgm:pt modelId="{0B144EB3-C519-482B-979D-2E934998A1B8}" type="parTrans" cxnId="{81C500E2-85EF-445E-BA21-4F338AB14264}">
      <dgm:prSet/>
      <dgm:spPr/>
      <dgm:t>
        <a:bodyPr/>
        <a:lstStyle/>
        <a:p>
          <a:endParaRPr lang="en-US"/>
        </a:p>
      </dgm:t>
    </dgm:pt>
    <dgm:pt modelId="{487AF426-6B8F-4DC1-B1CD-3C7504F8F9E3}" type="sibTrans" cxnId="{81C500E2-85EF-445E-BA21-4F338AB14264}">
      <dgm:prSet/>
      <dgm:spPr/>
      <dgm:t>
        <a:bodyPr/>
        <a:lstStyle/>
        <a:p>
          <a:endParaRPr lang="en-US"/>
        </a:p>
      </dgm:t>
    </dgm:pt>
    <dgm:pt modelId="{58CDFAB2-3B06-4F28-8ED8-B65B9B35762A}">
      <dgm:prSet phldrT="[Text]"/>
      <dgm:spPr>
        <a:solidFill>
          <a:schemeClr val="tx2">
            <a:lumMod val="50000"/>
          </a:schemeClr>
        </a:solidFill>
      </dgm:spPr>
      <dgm:t>
        <a:bodyPr/>
        <a:lstStyle/>
        <a:p>
          <a:r>
            <a:rPr lang="en-US" dirty="0" smtClean="0"/>
            <a:t>Factors</a:t>
          </a:r>
          <a:endParaRPr lang="en-US" dirty="0"/>
        </a:p>
      </dgm:t>
    </dgm:pt>
    <dgm:pt modelId="{5E6832AA-C1BE-4551-A9C7-B37E0494F0BF}" type="parTrans" cxnId="{CBEFCD29-4B7B-4D2B-B0E9-A1863DB83085}">
      <dgm:prSet/>
      <dgm:spPr/>
      <dgm:t>
        <a:bodyPr/>
        <a:lstStyle/>
        <a:p>
          <a:endParaRPr lang="en-US"/>
        </a:p>
      </dgm:t>
    </dgm:pt>
    <dgm:pt modelId="{A50FA155-1EBC-4F37-ABB7-5E7E37215F74}" type="sibTrans" cxnId="{CBEFCD29-4B7B-4D2B-B0E9-A1863DB83085}">
      <dgm:prSet/>
      <dgm:spPr/>
      <dgm:t>
        <a:bodyPr/>
        <a:lstStyle/>
        <a:p>
          <a:endParaRPr lang="en-US"/>
        </a:p>
      </dgm:t>
    </dgm:pt>
    <dgm:pt modelId="{545893C1-E2C6-42E2-A728-AF9E9DEB5EF0}">
      <dgm:prSet phldrT="[Text]"/>
      <dgm:spPr>
        <a:solidFill>
          <a:schemeClr val="tx2">
            <a:lumMod val="50000"/>
          </a:schemeClr>
        </a:solidFill>
      </dgm:spPr>
      <dgm:t>
        <a:bodyPr/>
        <a:lstStyle/>
        <a:p>
          <a:endParaRPr lang="en-US" dirty="0"/>
        </a:p>
      </dgm:t>
    </dgm:pt>
    <dgm:pt modelId="{F5E377B1-1F88-4591-9DEE-7211578BED8F}" type="parTrans" cxnId="{7239E9B0-9DA7-4675-AD2C-D1959828A2CE}">
      <dgm:prSet/>
      <dgm:spPr/>
      <dgm:t>
        <a:bodyPr/>
        <a:lstStyle/>
        <a:p>
          <a:endParaRPr lang="en-US"/>
        </a:p>
      </dgm:t>
    </dgm:pt>
    <dgm:pt modelId="{335780D3-A1E9-4A0F-AF83-7DB24E1C05ED}" type="sibTrans" cxnId="{7239E9B0-9DA7-4675-AD2C-D1959828A2CE}">
      <dgm:prSet/>
      <dgm:spPr/>
      <dgm:t>
        <a:bodyPr/>
        <a:lstStyle/>
        <a:p>
          <a:endParaRPr lang="en-US"/>
        </a:p>
      </dgm:t>
    </dgm:pt>
    <dgm:pt modelId="{477E3918-8693-4B92-B17E-85BB43555AC2}" type="pres">
      <dgm:prSet presAssocID="{1150F999-BD2A-435D-B0CA-B9DDC86E8A6D}" presName="Name0" presStyleCnt="0">
        <dgm:presLayoutVars>
          <dgm:dir/>
          <dgm:resizeHandles val="exact"/>
        </dgm:presLayoutVars>
      </dgm:prSet>
      <dgm:spPr/>
    </dgm:pt>
    <dgm:pt modelId="{66752EF9-7D5D-4699-B123-D0378527ACEE}" type="pres">
      <dgm:prSet presAssocID="{A01B96F4-8720-4706-BD8D-F1ED456FFCAB}" presName="parTxOnly" presStyleLbl="node1" presStyleIdx="0" presStyleCnt="3">
        <dgm:presLayoutVars>
          <dgm:bulletEnabled val="1"/>
        </dgm:presLayoutVars>
      </dgm:prSet>
      <dgm:spPr/>
      <dgm:t>
        <a:bodyPr/>
        <a:lstStyle/>
        <a:p>
          <a:endParaRPr lang="en-US"/>
        </a:p>
      </dgm:t>
    </dgm:pt>
    <dgm:pt modelId="{350002B0-E283-453C-9A46-1D9F427FAC60}" type="pres">
      <dgm:prSet presAssocID="{487AF426-6B8F-4DC1-B1CD-3C7504F8F9E3}" presName="parSpace" presStyleCnt="0"/>
      <dgm:spPr/>
    </dgm:pt>
    <dgm:pt modelId="{B88C484B-F80F-4441-AF3E-856592629C6F}" type="pres">
      <dgm:prSet presAssocID="{58CDFAB2-3B06-4F28-8ED8-B65B9B35762A}" presName="parTxOnly" presStyleLbl="node1" presStyleIdx="1" presStyleCnt="3" custLinFactNeighborY="-20632">
        <dgm:presLayoutVars>
          <dgm:bulletEnabled val="1"/>
        </dgm:presLayoutVars>
      </dgm:prSet>
      <dgm:spPr/>
      <dgm:t>
        <a:bodyPr/>
        <a:lstStyle/>
        <a:p>
          <a:endParaRPr lang="en-US"/>
        </a:p>
      </dgm:t>
    </dgm:pt>
    <dgm:pt modelId="{E8492D79-E19F-46C0-B539-BCB4DA8FA630}" type="pres">
      <dgm:prSet presAssocID="{A50FA155-1EBC-4F37-ABB7-5E7E37215F74}" presName="parSpace" presStyleCnt="0"/>
      <dgm:spPr/>
    </dgm:pt>
    <dgm:pt modelId="{523C5FA0-C4F5-46F1-B32A-8D961CE580CD}" type="pres">
      <dgm:prSet presAssocID="{545893C1-E2C6-42E2-A728-AF9E9DEB5EF0}" presName="parTxOnly" presStyleLbl="node1" presStyleIdx="2" presStyleCnt="3">
        <dgm:presLayoutVars>
          <dgm:bulletEnabled val="1"/>
        </dgm:presLayoutVars>
      </dgm:prSet>
      <dgm:spPr/>
      <dgm:t>
        <a:bodyPr/>
        <a:lstStyle/>
        <a:p>
          <a:endParaRPr lang="en-US"/>
        </a:p>
      </dgm:t>
    </dgm:pt>
  </dgm:ptLst>
  <dgm:cxnLst>
    <dgm:cxn modelId="{81C500E2-85EF-445E-BA21-4F338AB14264}" srcId="{1150F999-BD2A-435D-B0CA-B9DDC86E8A6D}" destId="{A01B96F4-8720-4706-BD8D-F1ED456FFCAB}" srcOrd="0" destOrd="0" parTransId="{0B144EB3-C519-482B-979D-2E934998A1B8}" sibTransId="{487AF426-6B8F-4DC1-B1CD-3C7504F8F9E3}"/>
    <dgm:cxn modelId="{CBEFCD29-4B7B-4D2B-B0E9-A1863DB83085}" srcId="{1150F999-BD2A-435D-B0CA-B9DDC86E8A6D}" destId="{58CDFAB2-3B06-4F28-8ED8-B65B9B35762A}" srcOrd="1" destOrd="0" parTransId="{5E6832AA-C1BE-4551-A9C7-B37E0494F0BF}" sibTransId="{A50FA155-1EBC-4F37-ABB7-5E7E37215F74}"/>
    <dgm:cxn modelId="{3754CDE9-1E1C-4B8C-BD7D-36E13BE79239}" type="presOf" srcId="{58CDFAB2-3B06-4F28-8ED8-B65B9B35762A}" destId="{B88C484B-F80F-4441-AF3E-856592629C6F}" srcOrd="0" destOrd="0" presId="urn:microsoft.com/office/officeart/2005/8/layout/hChevron3"/>
    <dgm:cxn modelId="{BD63C1AE-07F4-454C-B681-8345FCB32965}" type="presOf" srcId="{545893C1-E2C6-42E2-A728-AF9E9DEB5EF0}" destId="{523C5FA0-C4F5-46F1-B32A-8D961CE580CD}" srcOrd="0" destOrd="0" presId="urn:microsoft.com/office/officeart/2005/8/layout/hChevron3"/>
    <dgm:cxn modelId="{D13060CB-7024-4B8F-8C2E-D90C07D89837}" type="presOf" srcId="{1150F999-BD2A-435D-B0CA-B9DDC86E8A6D}" destId="{477E3918-8693-4B92-B17E-85BB43555AC2}" srcOrd="0" destOrd="0" presId="urn:microsoft.com/office/officeart/2005/8/layout/hChevron3"/>
    <dgm:cxn modelId="{0EE326A2-594C-4B70-9A43-1A9C98B2F320}" type="presOf" srcId="{A01B96F4-8720-4706-BD8D-F1ED456FFCAB}" destId="{66752EF9-7D5D-4699-B123-D0378527ACEE}" srcOrd="0" destOrd="0" presId="urn:microsoft.com/office/officeart/2005/8/layout/hChevron3"/>
    <dgm:cxn modelId="{7239E9B0-9DA7-4675-AD2C-D1959828A2CE}" srcId="{1150F999-BD2A-435D-B0CA-B9DDC86E8A6D}" destId="{545893C1-E2C6-42E2-A728-AF9E9DEB5EF0}" srcOrd="2" destOrd="0" parTransId="{F5E377B1-1F88-4591-9DEE-7211578BED8F}" sibTransId="{335780D3-A1E9-4A0F-AF83-7DB24E1C05ED}"/>
    <dgm:cxn modelId="{4DC72671-43BA-46E3-A8B0-E8EF62ABA744}" type="presParOf" srcId="{477E3918-8693-4B92-B17E-85BB43555AC2}" destId="{66752EF9-7D5D-4699-B123-D0378527ACEE}" srcOrd="0" destOrd="0" presId="urn:microsoft.com/office/officeart/2005/8/layout/hChevron3"/>
    <dgm:cxn modelId="{3B1EF47F-5892-4D26-AAB9-9601DF3EDA4E}" type="presParOf" srcId="{477E3918-8693-4B92-B17E-85BB43555AC2}" destId="{350002B0-E283-453C-9A46-1D9F427FAC60}" srcOrd="1" destOrd="0" presId="urn:microsoft.com/office/officeart/2005/8/layout/hChevron3"/>
    <dgm:cxn modelId="{949DCBD8-C922-47CD-827A-AA78FFDB1C56}" type="presParOf" srcId="{477E3918-8693-4B92-B17E-85BB43555AC2}" destId="{B88C484B-F80F-4441-AF3E-856592629C6F}" srcOrd="2" destOrd="0" presId="urn:microsoft.com/office/officeart/2005/8/layout/hChevron3"/>
    <dgm:cxn modelId="{A0DBBAD5-C92B-4F1C-A2E6-57F9D4A38CF2}" type="presParOf" srcId="{477E3918-8693-4B92-B17E-85BB43555AC2}" destId="{E8492D79-E19F-46C0-B539-BCB4DA8FA630}" srcOrd="3" destOrd="0" presId="urn:microsoft.com/office/officeart/2005/8/layout/hChevron3"/>
    <dgm:cxn modelId="{6F9E1705-7673-4A5C-9DB5-3345F42FEDB7}" type="presParOf" srcId="{477E3918-8693-4B92-B17E-85BB43555AC2}" destId="{523C5FA0-C4F5-46F1-B32A-8D961CE580CD}" srcOrd="4"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150F999-BD2A-435D-B0CA-B9DDC86E8A6D}" type="doc">
      <dgm:prSet loTypeId="urn:microsoft.com/office/officeart/2005/8/layout/hChevron3" loCatId="process" qsTypeId="urn:microsoft.com/office/officeart/2005/8/quickstyle/3d6" qsCatId="3D" csTypeId="urn:microsoft.com/office/officeart/2005/8/colors/accent1_2" csCatId="accent1" phldr="1"/>
      <dgm:spPr>
        <a:scene3d>
          <a:camera prst="perspectiveAbove" zoom="92000"/>
          <a:lightRig rig="balanced" dir="t">
            <a:rot lat="0" lon="0" rev="12700000"/>
          </a:lightRig>
        </a:scene3d>
      </dgm:spPr>
    </dgm:pt>
    <dgm:pt modelId="{A01B96F4-8720-4706-BD8D-F1ED456FFCAB}">
      <dgm:prSet phldrT="[Text]"/>
      <dgm:spPr>
        <a:solidFill>
          <a:schemeClr val="bg1">
            <a:lumMod val="50000"/>
          </a:schemeClr>
        </a:solidFill>
      </dgm:spPr>
      <dgm:t>
        <a:bodyPr/>
        <a:lstStyle/>
        <a:p>
          <a:r>
            <a:rPr lang="en-US" dirty="0" smtClean="0">
              <a:solidFill>
                <a:schemeClr val="bg1">
                  <a:lumMod val="85000"/>
                </a:schemeClr>
              </a:solidFill>
            </a:rPr>
            <a:t>Mechanics</a:t>
          </a:r>
          <a:endParaRPr lang="en-US" dirty="0">
            <a:solidFill>
              <a:schemeClr val="bg1">
                <a:lumMod val="85000"/>
              </a:schemeClr>
            </a:solidFill>
          </a:endParaRPr>
        </a:p>
      </dgm:t>
    </dgm:pt>
    <dgm:pt modelId="{0B144EB3-C519-482B-979D-2E934998A1B8}" type="parTrans" cxnId="{81C500E2-85EF-445E-BA21-4F338AB14264}">
      <dgm:prSet/>
      <dgm:spPr/>
      <dgm:t>
        <a:bodyPr/>
        <a:lstStyle/>
        <a:p>
          <a:endParaRPr lang="en-US"/>
        </a:p>
      </dgm:t>
    </dgm:pt>
    <dgm:pt modelId="{487AF426-6B8F-4DC1-B1CD-3C7504F8F9E3}" type="sibTrans" cxnId="{81C500E2-85EF-445E-BA21-4F338AB14264}">
      <dgm:prSet/>
      <dgm:spPr/>
      <dgm:t>
        <a:bodyPr/>
        <a:lstStyle/>
        <a:p>
          <a:endParaRPr lang="en-US"/>
        </a:p>
      </dgm:t>
    </dgm:pt>
    <dgm:pt modelId="{58CDFAB2-3B06-4F28-8ED8-B65B9B35762A}">
      <dgm:prSet phldrT="[Text]"/>
      <dgm:spPr>
        <a:solidFill>
          <a:schemeClr val="bg1">
            <a:lumMod val="50000"/>
          </a:schemeClr>
        </a:solidFill>
      </dgm:spPr>
      <dgm:t>
        <a:bodyPr/>
        <a:lstStyle/>
        <a:p>
          <a:r>
            <a:rPr lang="en-US" dirty="0" smtClean="0">
              <a:solidFill>
                <a:schemeClr val="bg1">
                  <a:lumMod val="85000"/>
                </a:schemeClr>
              </a:solidFill>
            </a:rPr>
            <a:t>Balance</a:t>
          </a:r>
          <a:endParaRPr lang="en-US" dirty="0">
            <a:solidFill>
              <a:schemeClr val="bg1">
                <a:lumMod val="85000"/>
              </a:schemeClr>
            </a:solidFill>
          </a:endParaRPr>
        </a:p>
      </dgm:t>
    </dgm:pt>
    <dgm:pt modelId="{5E6832AA-C1BE-4551-A9C7-B37E0494F0BF}" type="parTrans" cxnId="{CBEFCD29-4B7B-4D2B-B0E9-A1863DB83085}">
      <dgm:prSet/>
      <dgm:spPr/>
      <dgm:t>
        <a:bodyPr/>
        <a:lstStyle/>
        <a:p>
          <a:endParaRPr lang="en-US"/>
        </a:p>
      </dgm:t>
    </dgm:pt>
    <dgm:pt modelId="{A50FA155-1EBC-4F37-ABB7-5E7E37215F74}" type="sibTrans" cxnId="{CBEFCD29-4B7B-4D2B-B0E9-A1863DB83085}">
      <dgm:prSet/>
      <dgm:spPr/>
      <dgm:t>
        <a:bodyPr/>
        <a:lstStyle/>
        <a:p>
          <a:endParaRPr lang="en-US"/>
        </a:p>
      </dgm:t>
    </dgm:pt>
    <dgm:pt modelId="{545893C1-E2C6-42E2-A728-AF9E9DEB5EF0}">
      <dgm:prSet phldrT="[Text]"/>
      <dgm:spPr>
        <a:solidFill>
          <a:schemeClr val="bg1">
            <a:lumMod val="50000"/>
          </a:schemeClr>
        </a:solidFill>
      </dgm:spPr>
      <dgm:t>
        <a:bodyPr/>
        <a:lstStyle/>
        <a:p>
          <a:r>
            <a:rPr lang="en-US" dirty="0" smtClean="0">
              <a:solidFill>
                <a:schemeClr val="bg1">
                  <a:lumMod val="85000"/>
                </a:schemeClr>
              </a:solidFill>
            </a:rPr>
            <a:t>Realism</a:t>
          </a:r>
          <a:endParaRPr lang="en-US" dirty="0">
            <a:solidFill>
              <a:schemeClr val="bg1">
                <a:lumMod val="85000"/>
              </a:schemeClr>
            </a:solidFill>
          </a:endParaRPr>
        </a:p>
      </dgm:t>
    </dgm:pt>
    <dgm:pt modelId="{F5E377B1-1F88-4591-9DEE-7211578BED8F}" type="parTrans" cxnId="{7239E9B0-9DA7-4675-AD2C-D1959828A2CE}">
      <dgm:prSet/>
      <dgm:spPr/>
      <dgm:t>
        <a:bodyPr/>
        <a:lstStyle/>
        <a:p>
          <a:endParaRPr lang="en-US"/>
        </a:p>
      </dgm:t>
    </dgm:pt>
    <dgm:pt modelId="{335780D3-A1E9-4A0F-AF83-7DB24E1C05ED}" type="sibTrans" cxnId="{7239E9B0-9DA7-4675-AD2C-D1959828A2CE}">
      <dgm:prSet/>
      <dgm:spPr/>
      <dgm:t>
        <a:bodyPr/>
        <a:lstStyle/>
        <a:p>
          <a:endParaRPr lang="en-US"/>
        </a:p>
      </dgm:t>
    </dgm:pt>
    <dgm:pt modelId="{477E3918-8693-4B92-B17E-85BB43555AC2}" type="pres">
      <dgm:prSet presAssocID="{1150F999-BD2A-435D-B0CA-B9DDC86E8A6D}" presName="Name0" presStyleCnt="0">
        <dgm:presLayoutVars>
          <dgm:dir/>
          <dgm:resizeHandles val="exact"/>
        </dgm:presLayoutVars>
      </dgm:prSet>
      <dgm:spPr/>
    </dgm:pt>
    <dgm:pt modelId="{66752EF9-7D5D-4699-B123-D0378527ACEE}" type="pres">
      <dgm:prSet presAssocID="{A01B96F4-8720-4706-BD8D-F1ED456FFCAB}" presName="parTxOnly" presStyleLbl="node1" presStyleIdx="0" presStyleCnt="3">
        <dgm:presLayoutVars>
          <dgm:bulletEnabled val="1"/>
        </dgm:presLayoutVars>
      </dgm:prSet>
      <dgm:spPr/>
      <dgm:t>
        <a:bodyPr/>
        <a:lstStyle/>
        <a:p>
          <a:endParaRPr lang="en-US"/>
        </a:p>
      </dgm:t>
    </dgm:pt>
    <dgm:pt modelId="{350002B0-E283-453C-9A46-1D9F427FAC60}" type="pres">
      <dgm:prSet presAssocID="{487AF426-6B8F-4DC1-B1CD-3C7504F8F9E3}" presName="parSpace" presStyleCnt="0"/>
      <dgm:spPr/>
    </dgm:pt>
    <dgm:pt modelId="{B88C484B-F80F-4441-AF3E-856592629C6F}" type="pres">
      <dgm:prSet presAssocID="{58CDFAB2-3B06-4F28-8ED8-B65B9B35762A}" presName="parTxOnly" presStyleLbl="node1" presStyleIdx="1" presStyleCnt="3" custLinFactNeighborY="-20632">
        <dgm:presLayoutVars>
          <dgm:bulletEnabled val="1"/>
        </dgm:presLayoutVars>
      </dgm:prSet>
      <dgm:spPr/>
      <dgm:t>
        <a:bodyPr/>
        <a:lstStyle/>
        <a:p>
          <a:endParaRPr lang="en-US"/>
        </a:p>
      </dgm:t>
    </dgm:pt>
    <dgm:pt modelId="{E8492D79-E19F-46C0-B539-BCB4DA8FA630}" type="pres">
      <dgm:prSet presAssocID="{A50FA155-1EBC-4F37-ABB7-5E7E37215F74}" presName="parSpace" presStyleCnt="0"/>
      <dgm:spPr/>
    </dgm:pt>
    <dgm:pt modelId="{523C5FA0-C4F5-46F1-B32A-8D961CE580CD}" type="pres">
      <dgm:prSet presAssocID="{545893C1-E2C6-42E2-A728-AF9E9DEB5EF0}" presName="parTxOnly" presStyleLbl="node1" presStyleIdx="2" presStyleCnt="3">
        <dgm:presLayoutVars>
          <dgm:bulletEnabled val="1"/>
        </dgm:presLayoutVars>
      </dgm:prSet>
      <dgm:spPr/>
      <dgm:t>
        <a:bodyPr/>
        <a:lstStyle/>
        <a:p>
          <a:endParaRPr lang="en-US"/>
        </a:p>
      </dgm:t>
    </dgm:pt>
  </dgm:ptLst>
  <dgm:cxnLst>
    <dgm:cxn modelId="{81C500E2-85EF-445E-BA21-4F338AB14264}" srcId="{1150F999-BD2A-435D-B0CA-B9DDC86E8A6D}" destId="{A01B96F4-8720-4706-BD8D-F1ED456FFCAB}" srcOrd="0" destOrd="0" parTransId="{0B144EB3-C519-482B-979D-2E934998A1B8}" sibTransId="{487AF426-6B8F-4DC1-B1CD-3C7504F8F9E3}"/>
    <dgm:cxn modelId="{7DEC7044-81F3-4350-A41C-67FA050DF849}" type="presOf" srcId="{1150F999-BD2A-435D-B0CA-B9DDC86E8A6D}" destId="{477E3918-8693-4B92-B17E-85BB43555AC2}" srcOrd="0" destOrd="0" presId="urn:microsoft.com/office/officeart/2005/8/layout/hChevron3"/>
    <dgm:cxn modelId="{CBEFCD29-4B7B-4D2B-B0E9-A1863DB83085}" srcId="{1150F999-BD2A-435D-B0CA-B9DDC86E8A6D}" destId="{58CDFAB2-3B06-4F28-8ED8-B65B9B35762A}" srcOrd="1" destOrd="0" parTransId="{5E6832AA-C1BE-4551-A9C7-B37E0494F0BF}" sibTransId="{A50FA155-1EBC-4F37-ABB7-5E7E37215F74}"/>
    <dgm:cxn modelId="{0D5246E8-87E0-4182-B227-613315CAF2A6}" type="presOf" srcId="{58CDFAB2-3B06-4F28-8ED8-B65B9B35762A}" destId="{B88C484B-F80F-4441-AF3E-856592629C6F}" srcOrd="0" destOrd="0" presId="urn:microsoft.com/office/officeart/2005/8/layout/hChevron3"/>
    <dgm:cxn modelId="{7239E9B0-9DA7-4675-AD2C-D1959828A2CE}" srcId="{1150F999-BD2A-435D-B0CA-B9DDC86E8A6D}" destId="{545893C1-E2C6-42E2-A728-AF9E9DEB5EF0}" srcOrd="2" destOrd="0" parTransId="{F5E377B1-1F88-4591-9DEE-7211578BED8F}" sibTransId="{335780D3-A1E9-4A0F-AF83-7DB24E1C05ED}"/>
    <dgm:cxn modelId="{F2D2E59D-FE9E-4D83-ADE6-AA59F4D1B5F0}" type="presOf" srcId="{545893C1-E2C6-42E2-A728-AF9E9DEB5EF0}" destId="{523C5FA0-C4F5-46F1-B32A-8D961CE580CD}" srcOrd="0" destOrd="0" presId="urn:microsoft.com/office/officeart/2005/8/layout/hChevron3"/>
    <dgm:cxn modelId="{5FACA370-B20C-4AED-94E6-5C37074DF580}" type="presOf" srcId="{A01B96F4-8720-4706-BD8D-F1ED456FFCAB}" destId="{66752EF9-7D5D-4699-B123-D0378527ACEE}" srcOrd="0" destOrd="0" presId="urn:microsoft.com/office/officeart/2005/8/layout/hChevron3"/>
    <dgm:cxn modelId="{FEF12160-5FEB-4F42-AE2D-A8203C13E5DA}" type="presParOf" srcId="{477E3918-8693-4B92-B17E-85BB43555AC2}" destId="{66752EF9-7D5D-4699-B123-D0378527ACEE}" srcOrd="0" destOrd="0" presId="urn:microsoft.com/office/officeart/2005/8/layout/hChevron3"/>
    <dgm:cxn modelId="{CDD17FFC-2780-4102-AAA1-C9C8F22A3A71}" type="presParOf" srcId="{477E3918-8693-4B92-B17E-85BB43555AC2}" destId="{350002B0-E283-453C-9A46-1D9F427FAC60}" srcOrd="1" destOrd="0" presId="urn:microsoft.com/office/officeart/2005/8/layout/hChevron3"/>
    <dgm:cxn modelId="{85636420-04A7-42F8-B88B-9E40E4078D37}" type="presParOf" srcId="{477E3918-8693-4B92-B17E-85BB43555AC2}" destId="{B88C484B-F80F-4441-AF3E-856592629C6F}" srcOrd="2" destOrd="0" presId="urn:microsoft.com/office/officeart/2005/8/layout/hChevron3"/>
    <dgm:cxn modelId="{2BE20D4D-1488-4CE2-8D88-477F4FA2874D}" type="presParOf" srcId="{477E3918-8693-4B92-B17E-85BB43555AC2}" destId="{E8492D79-E19F-46C0-B539-BCB4DA8FA630}" srcOrd="3" destOrd="0" presId="urn:microsoft.com/office/officeart/2005/8/layout/hChevron3"/>
    <dgm:cxn modelId="{EF08403A-855C-4F52-B498-6107EB97A5EC}" type="presParOf" srcId="{477E3918-8693-4B92-B17E-85BB43555AC2}" destId="{523C5FA0-C4F5-46F1-B32A-8D961CE580CD}" srcOrd="4"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150F999-BD2A-435D-B0CA-B9DDC86E8A6D}" type="doc">
      <dgm:prSet loTypeId="urn:microsoft.com/office/officeart/2005/8/layout/hChevron3" loCatId="process" qsTypeId="urn:microsoft.com/office/officeart/2005/8/quickstyle/3d6" qsCatId="3D" csTypeId="urn:microsoft.com/office/officeart/2005/8/colors/accent1_2" csCatId="accent1" phldr="1"/>
      <dgm:spPr>
        <a:scene3d>
          <a:camera prst="perspectiveAbove" zoom="92000"/>
          <a:lightRig rig="balanced" dir="t">
            <a:rot lat="0" lon="0" rev="12700000"/>
          </a:lightRig>
        </a:scene3d>
      </dgm:spPr>
    </dgm:pt>
    <dgm:pt modelId="{A01B96F4-8720-4706-BD8D-F1ED456FFCAB}">
      <dgm:prSet phldrT="[Text]"/>
      <dgm:spPr>
        <a:solidFill>
          <a:schemeClr val="bg1">
            <a:lumMod val="50000"/>
          </a:schemeClr>
        </a:solidFill>
      </dgm:spPr>
      <dgm:t>
        <a:bodyPr/>
        <a:lstStyle/>
        <a:p>
          <a:r>
            <a:rPr lang="en-US" dirty="0" smtClean="0">
              <a:solidFill>
                <a:schemeClr val="bg1">
                  <a:lumMod val="85000"/>
                </a:schemeClr>
              </a:solidFill>
            </a:rPr>
            <a:t>Evaluation</a:t>
          </a:r>
          <a:endParaRPr lang="en-US" dirty="0">
            <a:solidFill>
              <a:schemeClr val="bg1">
                <a:lumMod val="85000"/>
              </a:schemeClr>
            </a:solidFill>
          </a:endParaRPr>
        </a:p>
      </dgm:t>
    </dgm:pt>
    <dgm:pt modelId="{0B144EB3-C519-482B-979D-2E934998A1B8}" type="parTrans" cxnId="{81C500E2-85EF-445E-BA21-4F338AB14264}">
      <dgm:prSet/>
      <dgm:spPr/>
      <dgm:t>
        <a:bodyPr/>
        <a:lstStyle/>
        <a:p>
          <a:endParaRPr lang="en-US"/>
        </a:p>
      </dgm:t>
    </dgm:pt>
    <dgm:pt modelId="{487AF426-6B8F-4DC1-B1CD-3C7504F8F9E3}" type="sibTrans" cxnId="{81C500E2-85EF-445E-BA21-4F338AB14264}">
      <dgm:prSet/>
      <dgm:spPr/>
      <dgm:t>
        <a:bodyPr/>
        <a:lstStyle/>
        <a:p>
          <a:endParaRPr lang="en-US"/>
        </a:p>
      </dgm:t>
    </dgm:pt>
    <dgm:pt modelId="{58CDFAB2-3B06-4F28-8ED8-B65B9B35762A}">
      <dgm:prSet phldrT="[Text]"/>
      <dgm:spPr>
        <a:solidFill>
          <a:schemeClr val="accent2">
            <a:lumMod val="50000"/>
          </a:schemeClr>
        </a:solidFill>
      </dgm:spPr>
      <dgm:t>
        <a:bodyPr/>
        <a:lstStyle/>
        <a:p>
          <a:r>
            <a:rPr lang="en-US" dirty="0" smtClean="0"/>
            <a:t>Factors</a:t>
          </a:r>
          <a:endParaRPr lang="en-US" dirty="0"/>
        </a:p>
      </dgm:t>
    </dgm:pt>
    <dgm:pt modelId="{5E6832AA-C1BE-4551-A9C7-B37E0494F0BF}" type="parTrans" cxnId="{CBEFCD29-4B7B-4D2B-B0E9-A1863DB83085}">
      <dgm:prSet/>
      <dgm:spPr/>
      <dgm:t>
        <a:bodyPr/>
        <a:lstStyle/>
        <a:p>
          <a:endParaRPr lang="en-US"/>
        </a:p>
      </dgm:t>
    </dgm:pt>
    <dgm:pt modelId="{A50FA155-1EBC-4F37-ABB7-5E7E37215F74}" type="sibTrans" cxnId="{CBEFCD29-4B7B-4D2B-B0E9-A1863DB83085}">
      <dgm:prSet/>
      <dgm:spPr/>
      <dgm:t>
        <a:bodyPr/>
        <a:lstStyle/>
        <a:p>
          <a:endParaRPr lang="en-US"/>
        </a:p>
      </dgm:t>
    </dgm:pt>
    <dgm:pt modelId="{545893C1-E2C6-42E2-A728-AF9E9DEB5EF0}">
      <dgm:prSet phldrT="[Text]"/>
      <dgm:spPr>
        <a:solidFill>
          <a:schemeClr val="tx2">
            <a:lumMod val="50000"/>
          </a:schemeClr>
        </a:solidFill>
      </dgm:spPr>
      <dgm:t>
        <a:bodyPr/>
        <a:lstStyle/>
        <a:p>
          <a:endParaRPr lang="en-US" dirty="0"/>
        </a:p>
      </dgm:t>
    </dgm:pt>
    <dgm:pt modelId="{F5E377B1-1F88-4591-9DEE-7211578BED8F}" type="parTrans" cxnId="{7239E9B0-9DA7-4675-AD2C-D1959828A2CE}">
      <dgm:prSet/>
      <dgm:spPr/>
      <dgm:t>
        <a:bodyPr/>
        <a:lstStyle/>
        <a:p>
          <a:endParaRPr lang="en-US"/>
        </a:p>
      </dgm:t>
    </dgm:pt>
    <dgm:pt modelId="{335780D3-A1E9-4A0F-AF83-7DB24E1C05ED}" type="sibTrans" cxnId="{7239E9B0-9DA7-4675-AD2C-D1959828A2CE}">
      <dgm:prSet/>
      <dgm:spPr/>
      <dgm:t>
        <a:bodyPr/>
        <a:lstStyle/>
        <a:p>
          <a:endParaRPr lang="en-US"/>
        </a:p>
      </dgm:t>
    </dgm:pt>
    <dgm:pt modelId="{477E3918-8693-4B92-B17E-85BB43555AC2}" type="pres">
      <dgm:prSet presAssocID="{1150F999-BD2A-435D-B0CA-B9DDC86E8A6D}" presName="Name0" presStyleCnt="0">
        <dgm:presLayoutVars>
          <dgm:dir/>
          <dgm:resizeHandles val="exact"/>
        </dgm:presLayoutVars>
      </dgm:prSet>
      <dgm:spPr/>
    </dgm:pt>
    <dgm:pt modelId="{66752EF9-7D5D-4699-B123-D0378527ACEE}" type="pres">
      <dgm:prSet presAssocID="{A01B96F4-8720-4706-BD8D-F1ED456FFCAB}" presName="parTxOnly" presStyleLbl="node1" presStyleIdx="0" presStyleCnt="3">
        <dgm:presLayoutVars>
          <dgm:bulletEnabled val="1"/>
        </dgm:presLayoutVars>
      </dgm:prSet>
      <dgm:spPr/>
      <dgm:t>
        <a:bodyPr/>
        <a:lstStyle/>
        <a:p>
          <a:endParaRPr lang="en-US"/>
        </a:p>
      </dgm:t>
    </dgm:pt>
    <dgm:pt modelId="{350002B0-E283-453C-9A46-1D9F427FAC60}" type="pres">
      <dgm:prSet presAssocID="{487AF426-6B8F-4DC1-B1CD-3C7504F8F9E3}" presName="parSpace" presStyleCnt="0"/>
      <dgm:spPr/>
    </dgm:pt>
    <dgm:pt modelId="{B88C484B-F80F-4441-AF3E-856592629C6F}" type="pres">
      <dgm:prSet presAssocID="{58CDFAB2-3B06-4F28-8ED8-B65B9B35762A}" presName="parTxOnly" presStyleLbl="node1" presStyleIdx="1" presStyleCnt="3" custLinFactNeighborY="-20632">
        <dgm:presLayoutVars>
          <dgm:bulletEnabled val="1"/>
        </dgm:presLayoutVars>
      </dgm:prSet>
      <dgm:spPr/>
      <dgm:t>
        <a:bodyPr/>
        <a:lstStyle/>
        <a:p>
          <a:endParaRPr lang="en-US"/>
        </a:p>
      </dgm:t>
    </dgm:pt>
    <dgm:pt modelId="{E8492D79-E19F-46C0-B539-BCB4DA8FA630}" type="pres">
      <dgm:prSet presAssocID="{A50FA155-1EBC-4F37-ABB7-5E7E37215F74}" presName="parSpace" presStyleCnt="0"/>
      <dgm:spPr/>
    </dgm:pt>
    <dgm:pt modelId="{523C5FA0-C4F5-46F1-B32A-8D961CE580CD}" type="pres">
      <dgm:prSet presAssocID="{545893C1-E2C6-42E2-A728-AF9E9DEB5EF0}" presName="parTxOnly" presStyleLbl="node1" presStyleIdx="2" presStyleCnt="3">
        <dgm:presLayoutVars>
          <dgm:bulletEnabled val="1"/>
        </dgm:presLayoutVars>
      </dgm:prSet>
      <dgm:spPr/>
      <dgm:t>
        <a:bodyPr/>
        <a:lstStyle/>
        <a:p>
          <a:endParaRPr lang="en-US"/>
        </a:p>
      </dgm:t>
    </dgm:pt>
  </dgm:ptLst>
  <dgm:cxnLst>
    <dgm:cxn modelId="{81C500E2-85EF-445E-BA21-4F338AB14264}" srcId="{1150F999-BD2A-435D-B0CA-B9DDC86E8A6D}" destId="{A01B96F4-8720-4706-BD8D-F1ED456FFCAB}" srcOrd="0" destOrd="0" parTransId="{0B144EB3-C519-482B-979D-2E934998A1B8}" sibTransId="{487AF426-6B8F-4DC1-B1CD-3C7504F8F9E3}"/>
    <dgm:cxn modelId="{CBEFCD29-4B7B-4D2B-B0E9-A1863DB83085}" srcId="{1150F999-BD2A-435D-B0CA-B9DDC86E8A6D}" destId="{58CDFAB2-3B06-4F28-8ED8-B65B9B35762A}" srcOrd="1" destOrd="0" parTransId="{5E6832AA-C1BE-4551-A9C7-B37E0494F0BF}" sibTransId="{A50FA155-1EBC-4F37-ABB7-5E7E37215F74}"/>
    <dgm:cxn modelId="{40114730-8E37-4511-B82E-317DB018EF60}" type="presOf" srcId="{545893C1-E2C6-42E2-A728-AF9E9DEB5EF0}" destId="{523C5FA0-C4F5-46F1-B32A-8D961CE580CD}" srcOrd="0" destOrd="0" presId="urn:microsoft.com/office/officeart/2005/8/layout/hChevron3"/>
    <dgm:cxn modelId="{F6EE3E85-C128-4FC9-812D-ABB2BCE16D6A}" type="presOf" srcId="{58CDFAB2-3B06-4F28-8ED8-B65B9B35762A}" destId="{B88C484B-F80F-4441-AF3E-856592629C6F}" srcOrd="0" destOrd="0" presId="urn:microsoft.com/office/officeart/2005/8/layout/hChevron3"/>
    <dgm:cxn modelId="{B0FE7FFF-7C4B-4B90-BD3E-28E64820B1DB}" type="presOf" srcId="{1150F999-BD2A-435D-B0CA-B9DDC86E8A6D}" destId="{477E3918-8693-4B92-B17E-85BB43555AC2}" srcOrd="0" destOrd="0" presId="urn:microsoft.com/office/officeart/2005/8/layout/hChevron3"/>
    <dgm:cxn modelId="{7239E9B0-9DA7-4675-AD2C-D1959828A2CE}" srcId="{1150F999-BD2A-435D-B0CA-B9DDC86E8A6D}" destId="{545893C1-E2C6-42E2-A728-AF9E9DEB5EF0}" srcOrd="2" destOrd="0" parTransId="{F5E377B1-1F88-4591-9DEE-7211578BED8F}" sibTransId="{335780D3-A1E9-4A0F-AF83-7DB24E1C05ED}"/>
    <dgm:cxn modelId="{BCD91F95-AAA1-4BAF-8D8E-7E0C58CCB1E8}" type="presOf" srcId="{A01B96F4-8720-4706-BD8D-F1ED456FFCAB}" destId="{66752EF9-7D5D-4699-B123-D0378527ACEE}" srcOrd="0" destOrd="0" presId="urn:microsoft.com/office/officeart/2005/8/layout/hChevron3"/>
    <dgm:cxn modelId="{A1D02547-760A-4E8E-957A-769345AF6669}" type="presParOf" srcId="{477E3918-8693-4B92-B17E-85BB43555AC2}" destId="{66752EF9-7D5D-4699-B123-D0378527ACEE}" srcOrd="0" destOrd="0" presId="urn:microsoft.com/office/officeart/2005/8/layout/hChevron3"/>
    <dgm:cxn modelId="{A81B11DE-3CD8-44E5-B9B0-22A4D325FACF}" type="presParOf" srcId="{477E3918-8693-4B92-B17E-85BB43555AC2}" destId="{350002B0-E283-453C-9A46-1D9F427FAC60}" srcOrd="1" destOrd="0" presId="urn:microsoft.com/office/officeart/2005/8/layout/hChevron3"/>
    <dgm:cxn modelId="{EBB07508-96A0-4720-BAE1-66CB2B5575BE}" type="presParOf" srcId="{477E3918-8693-4B92-B17E-85BB43555AC2}" destId="{B88C484B-F80F-4441-AF3E-856592629C6F}" srcOrd="2" destOrd="0" presId="urn:microsoft.com/office/officeart/2005/8/layout/hChevron3"/>
    <dgm:cxn modelId="{6243FC22-DDB2-4616-BCCA-83469386DB41}" type="presParOf" srcId="{477E3918-8693-4B92-B17E-85BB43555AC2}" destId="{E8492D79-E19F-46C0-B539-BCB4DA8FA630}" srcOrd="3" destOrd="0" presId="urn:microsoft.com/office/officeart/2005/8/layout/hChevron3"/>
    <dgm:cxn modelId="{DA128245-F7C0-44DD-B19D-9D6EFF97F246}" type="presParOf" srcId="{477E3918-8693-4B92-B17E-85BB43555AC2}" destId="{523C5FA0-C4F5-46F1-B32A-8D961CE580CD}" srcOrd="4"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752EF9-7D5D-4699-B123-D0378527ACEE}">
      <dsp:nvSpPr>
        <dsp:cNvPr id="0" name=""/>
        <dsp:cNvSpPr/>
      </dsp:nvSpPr>
      <dsp:spPr>
        <a:xfrm>
          <a:off x="2109" y="0"/>
          <a:ext cx="1844761" cy="369332"/>
        </a:xfrm>
        <a:prstGeom prst="homePlate">
          <a:avLst/>
        </a:prstGeom>
        <a:solidFill>
          <a:schemeClr val="tx2">
            <a:lumMod val="50000"/>
          </a:schemeClr>
        </a:solidFill>
        <a:ln>
          <a:noFill/>
        </a:ln>
        <a:effectLst>
          <a:outerShdw blurRad="40000" dist="23000" dir="5400000" rotWithShape="0">
            <a:srgbClr val="000000">
              <a:alpha val="35000"/>
            </a:srgbClr>
          </a:outerShdw>
        </a:effectLst>
        <a:scene3d>
          <a:camera prst="perspectiveAbove" zoom="92000"/>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1346" tIns="50673" rIns="25337" bIns="50673" numCol="1" spcCol="1270" anchor="ctr" anchorCtr="0">
          <a:noAutofit/>
        </a:bodyPr>
        <a:lstStyle/>
        <a:p>
          <a:pPr lvl="0" algn="ctr" defTabSz="844550">
            <a:lnSpc>
              <a:spcPct val="90000"/>
            </a:lnSpc>
            <a:spcBef>
              <a:spcPct val="0"/>
            </a:spcBef>
            <a:spcAft>
              <a:spcPct val="35000"/>
            </a:spcAft>
          </a:pPr>
          <a:r>
            <a:rPr lang="en-US" sz="1900" kern="1200" dirty="0" smtClean="0"/>
            <a:t>Evaluation</a:t>
          </a:r>
          <a:endParaRPr lang="en-US" sz="1900" kern="1200" dirty="0"/>
        </a:p>
      </dsp:txBody>
      <dsp:txXfrm>
        <a:off x="2109" y="0"/>
        <a:ext cx="1752428" cy="369332"/>
      </dsp:txXfrm>
    </dsp:sp>
    <dsp:sp modelId="{B88C484B-F80F-4441-AF3E-856592629C6F}">
      <dsp:nvSpPr>
        <dsp:cNvPr id="0" name=""/>
        <dsp:cNvSpPr/>
      </dsp:nvSpPr>
      <dsp:spPr>
        <a:xfrm>
          <a:off x="1477919" y="0"/>
          <a:ext cx="1844761" cy="369332"/>
        </a:xfrm>
        <a:prstGeom prst="chevron">
          <a:avLst/>
        </a:prstGeom>
        <a:solidFill>
          <a:schemeClr val="tx2">
            <a:lumMod val="50000"/>
          </a:schemeClr>
        </a:solidFill>
        <a:ln>
          <a:noFill/>
        </a:ln>
        <a:effectLst>
          <a:outerShdw blurRad="40000" dist="23000" dir="5400000" rotWithShape="0">
            <a:srgbClr val="000000">
              <a:alpha val="35000"/>
            </a:srgbClr>
          </a:outerShdw>
        </a:effectLst>
        <a:scene3d>
          <a:camera prst="perspectiveAbove" zoom="92000"/>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n-US" sz="1900" kern="1200" dirty="0" smtClean="0"/>
            <a:t>Factors</a:t>
          </a:r>
          <a:endParaRPr lang="en-US" sz="1900" kern="1200" dirty="0"/>
        </a:p>
      </dsp:txBody>
      <dsp:txXfrm>
        <a:off x="1662585" y="0"/>
        <a:ext cx="1475429" cy="369332"/>
      </dsp:txXfrm>
    </dsp:sp>
    <dsp:sp modelId="{523C5FA0-C4F5-46F1-B32A-8D961CE580CD}">
      <dsp:nvSpPr>
        <dsp:cNvPr id="0" name=""/>
        <dsp:cNvSpPr/>
      </dsp:nvSpPr>
      <dsp:spPr>
        <a:xfrm>
          <a:off x="2953728" y="0"/>
          <a:ext cx="1844761" cy="369332"/>
        </a:xfrm>
        <a:prstGeom prst="chevron">
          <a:avLst/>
        </a:prstGeom>
        <a:solidFill>
          <a:schemeClr val="tx2">
            <a:lumMod val="50000"/>
          </a:schemeClr>
        </a:solidFill>
        <a:ln>
          <a:noFill/>
        </a:ln>
        <a:effectLst>
          <a:outerShdw blurRad="40000" dist="23000" dir="5400000" rotWithShape="0">
            <a:srgbClr val="000000">
              <a:alpha val="35000"/>
            </a:srgbClr>
          </a:outerShdw>
        </a:effectLst>
        <a:scene3d>
          <a:camera prst="perspectiveAbove" zoom="92000"/>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endParaRPr lang="en-US" sz="1900" kern="1200" dirty="0"/>
        </a:p>
      </dsp:txBody>
      <dsp:txXfrm>
        <a:off x="3138394" y="0"/>
        <a:ext cx="1475429" cy="36933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752EF9-7D5D-4699-B123-D0378527ACEE}">
      <dsp:nvSpPr>
        <dsp:cNvPr id="0" name=""/>
        <dsp:cNvSpPr/>
      </dsp:nvSpPr>
      <dsp:spPr>
        <a:xfrm>
          <a:off x="2109" y="0"/>
          <a:ext cx="1844761" cy="369332"/>
        </a:xfrm>
        <a:prstGeom prst="homePlate">
          <a:avLst/>
        </a:prstGeom>
        <a:solidFill>
          <a:schemeClr val="bg1">
            <a:lumMod val="50000"/>
          </a:schemeClr>
        </a:solidFill>
        <a:ln>
          <a:noFill/>
        </a:ln>
        <a:effectLst>
          <a:outerShdw blurRad="40000" dist="23000" dir="5400000" rotWithShape="0">
            <a:srgbClr val="000000">
              <a:alpha val="35000"/>
            </a:srgbClr>
          </a:outerShdw>
        </a:effectLst>
        <a:scene3d>
          <a:camera prst="perspectiveAbove" zoom="92000"/>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1346" tIns="50673" rIns="25337" bIns="50673" numCol="1" spcCol="1270" anchor="ctr" anchorCtr="0">
          <a:noAutofit/>
        </a:bodyPr>
        <a:lstStyle/>
        <a:p>
          <a:pPr lvl="0" algn="ctr" defTabSz="844550">
            <a:lnSpc>
              <a:spcPct val="90000"/>
            </a:lnSpc>
            <a:spcBef>
              <a:spcPct val="0"/>
            </a:spcBef>
            <a:spcAft>
              <a:spcPct val="35000"/>
            </a:spcAft>
          </a:pPr>
          <a:r>
            <a:rPr lang="en-US" sz="1900" kern="1200" dirty="0" smtClean="0">
              <a:solidFill>
                <a:schemeClr val="bg1">
                  <a:lumMod val="85000"/>
                </a:schemeClr>
              </a:solidFill>
            </a:rPr>
            <a:t>Mechanics</a:t>
          </a:r>
          <a:endParaRPr lang="en-US" sz="1900" kern="1200" dirty="0">
            <a:solidFill>
              <a:schemeClr val="bg1">
                <a:lumMod val="85000"/>
              </a:schemeClr>
            </a:solidFill>
          </a:endParaRPr>
        </a:p>
      </dsp:txBody>
      <dsp:txXfrm>
        <a:off x="2109" y="0"/>
        <a:ext cx="1752428" cy="369332"/>
      </dsp:txXfrm>
    </dsp:sp>
    <dsp:sp modelId="{B88C484B-F80F-4441-AF3E-856592629C6F}">
      <dsp:nvSpPr>
        <dsp:cNvPr id="0" name=""/>
        <dsp:cNvSpPr/>
      </dsp:nvSpPr>
      <dsp:spPr>
        <a:xfrm>
          <a:off x="1477919" y="0"/>
          <a:ext cx="1844761" cy="369332"/>
        </a:xfrm>
        <a:prstGeom prst="chevron">
          <a:avLst/>
        </a:prstGeom>
        <a:solidFill>
          <a:schemeClr val="bg1">
            <a:lumMod val="50000"/>
          </a:schemeClr>
        </a:solidFill>
        <a:ln>
          <a:noFill/>
        </a:ln>
        <a:effectLst>
          <a:outerShdw blurRad="40000" dist="23000" dir="5400000" rotWithShape="0">
            <a:srgbClr val="000000">
              <a:alpha val="35000"/>
            </a:srgbClr>
          </a:outerShdw>
        </a:effectLst>
        <a:scene3d>
          <a:camera prst="perspectiveAbove" zoom="92000"/>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n-US" sz="1900" kern="1200" dirty="0" smtClean="0">
              <a:solidFill>
                <a:schemeClr val="bg1">
                  <a:lumMod val="85000"/>
                </a:schemeClr>
              </a:solidFill>
            </a:rPr>
            <a:t>Balance</a:t>
          </a:r>
          <a:endParaRPr lang="en-US" sz="1900" kern="1200" dirty="0">
            <a:solidFill>
              <a:schemeClr val="bg1">
                <a:lumMod val="85000"/>
              </a:schemeClr>
            </a:solidFill>
          </a:endParaRPr>
        </a:p>
      </dsp:txBody>
      <dsp:txXfrm>
        <a:off x="1662585" y="0"/>
        <a:ext cx="1475429" cy="369332"/>
      </dsp:txXfrm>
    </dsp:sp>
    <dsp:sp modelId="{523C5FA0-C4F5-46F1-B32A-8D961CE580CD}">
      <dsp:nvSpPr>
        <dsp:cNvPr id="0" name=""/>
        <dsp:cNvSpPr/>
      </dsp:nvSpPr>
      <dsp:spPr>
        <a:xfrm>
          <a:off x="2953728" y="0"/>
          <a:ext cx="1844761" cy="369332"/>
        </a:xfrm>
        <a:prstGeom prst="chevron">
          <a:avLst/>
        </a:prstGeom>
        <a:solidFill>
          <a:schemeClr val="bg1">
            <a:lumMod val="50000"/>
          </a:schemeClr>
        </a:solidFill>
        <a:ln>
          <a:noFill/>
        </a:ln>
        <a:effectLst>
          <a:outerShdw blurRad="40000" dist="23000" dir="5400000" rotWithShape="0">
            <a:srgbClr val="000000">
              <a:alpha val="35000"/>
            </a:srgbClr>
          </a:outerShdw>
        </a:effectLst>
        <a:scene3d>
          <a:camera prst="perspectiveAbove" zoom="92000"/>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n-US" sz="1900" kern="1200" dirty="0" smtClean="0">
              <a:solidFill>
                <a:schemeClr val="bg1">
                  <a:lumMod val="85000"/>
                </a:schemeClr>
              </a:solidFill>
            </a:rPr>
            <a:t>Realism</a:t>
          </a:r>
          <a:endParaRPr lang="en-US" sz="1900" kern="1200" dirty="0">
            <a:solidFill>
              <a:schemeClr val="bg1">
                <a:lumMod val="85000"/>
              </a:schemeClr>
            </a:solidFill>
          </a:endParaRPr>
        </a:p>
      </dsp:txBody>
      <dsp:txXfrm>
        <a:off x="3138394" y="0"/>
        <a:ext cx="1475429" cy="36933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752EF9-7D5D-4699-B123-D0378527ACEE}">
      <dsp:nvSpPr>
        <dsp:cNvPr id="0" name=""/>
        <dsp:cNvSpPr/>
      </dsp:nvSpPr>
      <dsp:spPr>
        <a:xfrm>
          <a:off x="2109" y="0"/>
          <a:ext cx="1844761" cy="369332"/>
        </a:xfrm>
        <a:prstGeom prst="homePlate">
          <a:avLst/>
        </a:prstGeom>
        <a:solidFill>
          <a:schemeClr val="bg1">
            <a:lumMod val="50000"/>
          </a:schemeClr>
        </a:solidFill>
        <a:ln>
          <a:noFill/>
        </a:ln>
        <a:effectLst>
          <a:outerShdw blurRad="40000" dist="23000" dir="5400000" rotWithShape="0">
            <a:srgbClr val="000000">
              <a:alpha val="35000"/>
            </a:srgbClr>
          </a:outerShdw>
        </a:effectLst>
        <a:scene3d>
          <a:camera prst="perspectiveAbove" zoom="92000"/>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1346" tIns="50673" rIns="25337" bIns="50673" numCol="1" spcCol="1270" anchor="ctr" anchorCtr="0">
          <a:noAutofit/>
        </a:bodyPr>
        <a:lstStyle/>
        <a:p>
          <a:pPr lvl="0" algn="ctr" defTabSz="844550">
            <a:lnSpc>
              <a:spcPct val="90000"/>
            </a:lnSpc>
            <a:spcBef>
              <a:spcPct val="0"/>
            </a:spcBef>
            <a:spcAft>
              <a:spcPct val="35000"/>
            </a:spcAft>
          </a:pPr>
          <a:r>
            <a:rPr lang="en-US" sz="1900" kern="1200" dirty="0" smtClean="0">
              <a:solidFill>
                <a:schemeClr val="bg1">
                  <a:lumMod val="85000"/>
                </a:schemeClr>
              </a:solidFill>
            </a:rPr>
            <a:t>Evaluation</a:t>
          </a:r>
          <a:endParaRPr lang="en-US" sz="1900" kern="1200" dirty="0">
            <a:solidFill>
              <a:schemeClr val="bg1">
                <a:lumMod val="85000"/>
              </a:schemeClr>
            </a:solidFill>
          </a:endParaRPr>
        </a:p>
      </dsp:txBody>
      <dsp:txXfrm>
        <a:off x="2109" y="0"/>
        <a:ext cx="1752428" cy="369332"/>
      </dsp:txXfrm>
    </dsp:sp>
    <dsp:sp modelId="{B88C484B-F80F-4441-AF3E-856592629C6F}">
      <dsp:nvSpPr>
        <dsp:cNvPr id="0" name=""/>
        <dsp:cNvSpPr/>
      </dsp:nvSpPr>
      <dsp:spPr>
        <a:xfrm>
          <a:off x="1477919" y="0"/>
          <a:ext cx="1844761" cy="369332"/>
        </a:xfrm>
        <a:prstGeom prst="chevron">
          <a:avLst/>
        </a:prstGeom>
        <a:solidFill>
          <a:schemeClr val="bg1">
            <a:lumMod val="50000"/>
          </a:schemeClr>
        </a:solidFill>
        <a:ln>
          <a:noFill/>
        </a:ln>
        <a:effectLst>
          <a:outerShdw blurRad="40000" dist="23000" dir="5400000" rotWithShape="0">
            <a:srgbClr val="000000">
              <a:alpha val="35000"/>
            </a:srgbClr>
          </a:outerShdw>
        </a:effectLst>
        <a:scene3d>
          <a:camera prst="perspectiveAbove" zoom="92000"/>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n-US" sz="1900" kern="1200" dirty="0" smtClean="0">
              <a:solidFill>
                <a:schemeClr val="bg1">
                  <a:lumMod val="85000"/>
                </a:schemeClr>
              </a:solidFill>
            </a:rPr>
            <a:t>Factors</a:t>
          </a:r>
          <a:endParaRPr lang="en-US" sz="1900" kern="1200" dirty="0">
            <a:solidFill>
              <a:schemeClr val="bg1">
                <a:lumMod val="85000"/>
              </a:schemeClr>
            </a:solidFill>
          </a:endParaRPr>
        </a:p>
      </dsp:txBody>
      <dsp:txXfrm>
        <a:off x="1662585" y="0"/>
        <a:ext cx="1475429" cy="369332"/>
      </dsp:txXfrm>
    </dsp:sp>
    <dsp:sp modelId="{523C5FA0-C4F5-46F1-B32A-8D961CE580CD}">
      <dsp:nvSpPr>
        <dsp:cNvPr id="0" name=""/>
        <dsp:cNvSpPr/>
      </dsp:nvSpPr>
      <dsp:spPr>
        <a:xfrm>
          <a:off x="2953728" y="0"/>
          <a:ext cx="1844761" cy="369332"/>
        </a:xfrm>
        <a:prstGeom prst="chevron">
          <a:avLst/>
        </a:prstGeom>
        <a:solidFill>
          <a:schemeClr val="accent2">
            <a:lumMod val="50000"/>
          </a:schemeClr>
        </a:solidFill>
        <a:ln>
          <a:noFill/>
        </a:ln>
        <a:effectLst>
          <a:outerShdw blurRad="40000" dist="23000" dir="5400000" rotWithShape="0">
            <a:srgbClr val="000000">
              <a:alpha val="35000"/>
            </a:srgbClr>
          </a:outerShdw>
        </a:effectLst>
        <a:scene3d>
          <a:camera prst="perspectiveAbove" zoom="92000"/>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endParaRPr lang="en-US" sz="1900" kern="1200" dirty="0"/>
        </a:p>
      </dsp:txBody>
      <dsp:txXfrm>
        <a:off x="3138394" y="0"/>
        <a:ext cx="1475429" cy="36933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752EF9-7D5D-4699-B123-D0378527ACEE}">
      <dsp:nvSpPr>
        <dsp:cNvPr id="0" name=""/>
        <dsp:cNvSpPr/>
      </dsp:nvSpPr>
      <dsp:spPr>
        <a:xfrm>
          <a:off x="2109" y="0"/>
          <a:ext cx="1844761" cy="369332"/>
        </a:xfrm>
        <a:prstGeom prst="homePlate">
          <a:avLst/>
        </a:prstGeom>
        <a:solidFill>
          <a:schemeClr val="bg1">
            <a:lumMod val="50000"/>
          </a:schemeClr>
        </a:solidFill>
        <a:ln>
          <a:noFill/>
        </a:ln>
        <a:effectLst>
          <a:outerShdw blurRad="40000" dist="23000" dir="5400000" rotWithShape="0">
            <a:srgbClr val="000000">
              <a:alpha val="35000"/>
            </a:srgbClr>
          </a:outerShdw>
        </a:effectLst>
        <a:scene3d>
          <a:camera prst="perspectiveAbove" zoom="92000"/>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1346" tIns="50673" rIns="25337" bIns="50673" numCol="1" spcCol="1270" anchor="ctr" anchorCtr="0">
          <a:noAutofit/>
        </a:bodyPr>
        <a:lstStyle/>
        <a:p>
          <a:pPr lvl="0" algn="ctr" defTabSz="844550">
            <a:lnSpc>
              <a:spcPct val="90000"/>
            </a:lnSpc>
            <a:spcBef>
              <a:spcPct val="0"/>
            </a:spcBef>
            <a:spcAft>
              <a:spcPct val="35000"/>
            </a:spcAft>
          </a:pPr>
          <a:r>
            <a:rPr lang="en-US" sz="1900" kern="1200" dirty="0" smtClean="0">
              <a:solidFill>
                <a:schemeClr val="bg1">
                  <a:lumMod val="85000"/>
                </a:schemeClr>
              </a:solidFill>
            </a:rPr>
            <a:t>Mechanics</a:t>
          </a:r>
          <a:endParaRPr lang="en-US" sz="1900" kern="1200" dirty="0">
            <a:solidFill>
              <a:schemeClr val="bg1">
                <a:lumMod val="85000"/>
              </a:schemeClr>
            </a:solidFill>
          </a:endParaRPr>
        </a:p>
      </dsp:txBody>
      <dsp:txXfrm>
        <a:off x="2109" y="0"/>
        <a:ext cx="1752428" cy="369332"/>
      </dsp:txXfrm>
    </dsp:sp>
    <dsp:sp modelId="{B88C484B-F80F-4441-AF3E-856592629C6F}">
      <dsp:nvSpPr>
        <dsp:cNvPr id="0" name=""/>
        <dsp:cNvSpPr/>
      </dsp:nvSpPr>
      <dsp:spPr>
        <a:xfrm>
          <a:off x="1477919" y="0"/>
          <a:ext cx="1844761" cy="369332"/>
        </a:xfrm>
        <a:prstGeom prst="chevron">
          <a:avLst/>
        </a:prstGeom>
        <a:solidFill>
          <a:schemeClr val="bg1">
            <a:lumMod val="50000"/>
          </a:schemeClr>
        </a:solidFill>
        <a:ln>
          <a:noFill/>
        </a:ln>
        <a:effectLst>
          <a:outerShdw blurRad="40000" dist="23000" dir="5400000" rotWithShape="0">
            <a:srgbClr val="000000">
              <a:alpha val="35000"/>
            </a:srgbClr>
          </a:outerShdw>
        </a:effectLst>
        <a:scene3d>
          <a:camera prst="perspectiveAbove" zoom="92000"/>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n-US" sz="1900" kern="1200" dirty="0" smtClean="0">
              <a:solidFill>
                <a:schemeClr val="bg1">
                  <a:lumMod val="85000"/>
                </a:schemeClr>
              </a:solidFill>
            </a:rPr>
            <a:t>Balance</a:t>
          </a:r>
          <a:endParaRPr lang="en-US" sz="1900" kern="1200" dirty="0">
            <a:solidFill>
              <a:schemeClr val="bg1">
                <a:lumMod val="85000"/>
              </a:schemeClr>
            </a:solidFill>
          </a:endParaRPr>
        </a:p>
      </dsp:txBody>
      <dsp:txXfrm>
        <a:off x="1662585" y="0"/>
        <a:ext cx="1475429" cy="369332"/>
      </dsp:txXfrm>
    </dsp:sp>
    <dsp:sp modelId="{523C5FA0-C4F5-46F1-B32A-8D961CE580CD}">
      <dsp:nvSpPr>
        <dsp:cNvPr id="0" name=""/>
        <dsp:cNvSpPr/>
      </dsp:nvSpPr>
      <dsp:spPr>
        <a:xfrm>
          <a:off x="2953728" y="0"/>
          <a:ext cx="1844761" cy="369332"/>
        </a:xfrm>
        <a:prstGeom prst="chevron">
          <a:avLst/>
        </a:prstGeom>
        <a:solidFill>
          <a:schemeClr val="bg1">
            <a:lumMod val="50000"/>
          </a:schemeClr>
        </a:solidFill>
        <a:ln>
          <a:noFill/>
        </a:ln>
        <a:effectLst>
          <a:outerShdw blurRad="40000" dist="23000" dir="5400000" rotWithShape="0">
            <a:srgbClr val="000000">
              <a:alpha val="35000"/>
            </a:srgbClr>
          </a:outerShdw>
        </a:effectLst>
        <a:scene3d>
          <a:camera prst="perspectiveAbove" zoom="92000"/>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n-US" sz="1900" kern="1200" dirty="0" smtClean="0">
              <a:solidFill>
                <a:schemeClr val="bg1">
                  <a:lumMod val="85000"/>
                </a:schemeClr>
              </a:solidFill>
            </a:rPr>
            <a:t>Realism</a:t>
          </a:r>
          <a:endParaRPr lang="en-US" sz="1900" kern="1200" dirty="0">
            <a:solidFill>
              <a:schemeClr val="bg1">
                <a:lumMod val="85000"/>
              </a:schemeClr>
            </a:solidFill>
          </a:endParaRPr>
        </a:p>
      </dsp:txBody>
      <dsp:txXfrm>
        <a:off x="3138394" y="0"/>
        <a:ext cx="1475429" cy="3693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752EF9-7D5D-4699-B123-D0378527ACEE}">
      <dsp:nvSpPr>
        <dsp:cNvPr id="0" name=""/>
        <dsp:cNvSpPr/>
      </dsp:nvSpPr>
      <dsp:spPr>
        <a:xfrm>
          <a:off x="2109" y="0"/>
          <a:ext cx="1844761" cy="369332"/>
        </a:xfrm>
        <a:prstGeom prst="homePlate">
          <a:avLst/>
        </a:prstGeom>
        <a:solidFill>
          <a:schemeClr val="accent2">
            <a:lumMod val="50000"/>
          </a:schemeClr>
        </a:solidFill>
        <a:ln>
          <a:noFill/>
        </a:ln>
        <a:effectLst>
          <a:outerShdw blurRad="40000" dist="23000" dir="5400000" rotWithShape="0">
            <a:srgbClr val="000000">
              <a:alpha val="35000"/>
            </a:srgbClr>
          </a:outerShdw>
        </a:effectLst>
        <a:scene3d>
          <a:camera prst="perspectiveAbove" zoom="92000"/>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1346" tIns="50673" rIns="25337" bIns="50673" numCol="1" spcCol="1270" anchor="ctr" anchorCtr="0">
          <a:noAutofit/>
        </a:bodyPr>
        <a:lstStyle/>
        <a:p>
          <a:pPr lvl="0" algn="ctr" defTabSz="844550">
            <a:lnSpc>
              <a:spcPct val="90000"/>
            </a:lnSpc>
            <a:spcBef>
              <a:spcPct val="0"/>
            </a:spcBef>
            <a:spcAft>
              <a:spcPct val="35000"/>
            </a:spcAft>
          </a:pPr>
          <a:r>
            <a:rPr lang="en-US" sz="1900" kern="1200" dirty="0" smtClean="0"/>
            <a:t>Mechanics</a:t>
          </a:r>
          <a:endParaRPr lang="en-US" sz="1900" kern="1200" dirty="0"/>
        </a:p>
      </dsp:txBody>
      <dsp:txXfrm>
        <a:off x="2109" y="0"/>
        <a:ext cx="1752428" cy="369332"/>
      </dsp:txXfrm>
    </dsp:sp>
    <dsp:sp modelId="{B88C484B-F80F-4441-AF3E-856592629C6F}">
      <dsp:nvSpPr>
        <dsp:cNvPr id="0" name=""/>
        <dsp:cNvSpPr/>
      </dsp:nvSpPr>
      <dsp:spPr>
        <a:xfrm>
          <a:off x="1477919" y="0"/>
          <a:ext cx="1844761" cy="369332"/>
        </a:xfrm>
        <a:prstGeom prst="chevron">
          <a:avLst/>
        </a:prstGeom>
        <a:solidFill>
          <a:schemeClr val="tx2">
            <a:lumMod val="50000"/>
          </a:schemeClr>
        </a:solidFill>
        <a:ln>
          <a:noFill/>
        </a:ln>
        <a:effectLst>
          <a:outerShdw blurRad="40000" dist="23000" dir="5400000" rotWithShape="0">
            <a:srgbClr val="000000">
              <a:alpha val="35000"/>
            </a:srgbClr>
          </a:outerShdw>
        </a:effectLst>
        <a:scene3d>
          <a:camera prst="perspectiveAbove" zoom="92000"/>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n-US" sz="1900" kern="1200" dirty="0" smtClean="0"/>
            <a:t>Balance</a:t>
          </a:r>
          <a:endParaRPr lang="en-US" sz="1900" kern="1200" dirty="0"/>
        </a:p>
      </dsp:txBody>
      <dsp:txXfrm>
        <a:off x="1662585" y="0"/>
        <a:ext cx="1475429" cy="369332"/>
      </dsp:txXfrm>
    </dsp:sp>
    <dsp:sp modelId="{523C5FA0-C4F5-46F1-B32A-8D961CE580CD}">
      <dsp:nvSpPr>
        <dsp:cNvPr id="0" name=""/>
        <dsp:cNvSpPr/>
      </dsp:nvSpPr>
      <dsp:spPr>
        <a:xfrm>
          <a:off x="2953728" y="0"/>
          <a:ext cx="1844761" cy="369332"/>
        </a:xfrm>
        <a:prstGeom prst="chevron">
          <a:avLst/>
        </a:prstGeom>
        <a:solidFill>
          <a:schemeClr val="tx2">
            <a:lumMod val="50000"/>
          </a:schemeClr>
        </a:solidFill>
        <a:ln>
          <a:noFill/>
        </a:ln>
        <a:effectLst>
          <a:outerShdw blurRad="40000" dist="23000" dir="5400000" rotWithShape="0">
            <a:srgbClr val="000000">
              <a:alpha val="35000"/>
            </a:srgbClr>
          </a:outerShdw>
        </a:effectLst>
        <a:scene3d>
          <a:camera prst="perspectiveAbove" zoom="92000"/>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n-US" sz="1900" kern="1200" dirty="0" smtClean="0"/>
            <a:t>Realism</a:t>
          </a:r>
          <a:endParaRPr lang="en-US" sz="1900" kern="1200" dirty="0"/>
        </a:p>
      </dsp:txBody>
      <dsp:txXfrm>
        <a:off x="3138394" y="0"/>
        <a:ext cx="1475429" cy="3693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752EF9-7D5D-4699-B123-D0378527ACEE}">
      <dsp:nvSpPr>
        <dsp:cNvPr id="0" name=""/>
        <dsp:cNvSpPr/>
      </dsp:nvSpPr>
      <dsp:spPr>
        <a:xfrm>
          <a:off x="2109" y="0"/>
          <a:ext cx="1844761" cy="369332"/>
        </a:xfrm>
        <a:prstGeom prst="homePlate">
          <a:avLst/>
        </a:prstGeom>
        <a:solidFill>
          <a:schemeClr val="tx2">
            <a:lumMod val="50000"/>
          </a:schemeClr>
        </a:solidFill>
        <a:ln>
          <a:noFill/>
        </a:ln>
        <a:effectLst>
          <a:outerShdw blurRad="40000" dist="23000" dir="5400000" rotWithShape="0">
            <a:srgbClr val="000000">
              <a:alpha val="35000"/>
            </a:srgbClr>
          </a:outerShdw>
        </a:effectLst>
        <a:scene3d>
          <a:camera prst="perspectiveAbove" zoom="92000"/>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1346" tIns="50673" rIns="25337" bIns="50673" numCol="1" spcCol="1270" anchor="ctr" anchorCtr="0">
          <a:noAutofit/>
        </a:bodyPr>
        <a:lstStyle/>
        <a:p>
          <a:pPr lvl="0" algn="ctr" defTabSz="844550">
            <a:lnSpc>
              <a:spcPct val="90000"/>
            </a:lnSpc>
            <a:spcBef>
              <a:spcPct val="0"/>
            </a:spcBef>
            <a:spcAft>
              <a:spcPct val="35000"/>
            </a:spcAft>
          </a:pPr>
          <a:r>
            <a:rPr lang="en-US" sz="1900" kern="1200" dirty="0" smtClean="0"/>
            <a:t>Evaluation</a:t>
          </a:r>
          <a:endParaRPr lang="en-US" sz="1900" kern="1200" dirty="0"/>
        </a:p>
      </dsp:txBody>
      <dsp:txXfrm>
        <a:off x="2109" y="0"/>
        <a:ext cx="1752428" cy="369332"/>
      </dsp:txXfrm>
    </dsp:sp>
    <dsp:sp modelId="{B88C484B-F80F-4441-AF3E-856592629C6F}">
      <dsp:nvSpPr>
        <dsp:cNvPr id="0" name=""/>
        <dsp:cNvSpPr/>
      </dsp:nvSpPr>
      <dsp:spPr>
        <a:xfrm>
          <a:off x="1477919" y="0"/>
          <a:ext cx="1844761" cy="369332"/>
        </a:xfrm>
        <a:prstGeom prst="chevron">
          <a:avLst/>
        </a:prstGeom>
        <a:solidFill>
          <a:schemeClr val="tx2">
            <a:lumMod val="50000"/>
          </a:schemeClr>
        </a:solidFill>
        <a:ln>
          <a:noFill/>
        </a:ln>
        <a:effectLst>
          <a:outerShdw blurRad="40000" dist="23000" dir="5400000" rotWithShape="0">
            <a:srgbClr val="000000">
              <a:alpha val="35000"/>
            </a:srgbClr>
          </a:outerShdw>
        </a:effectLst>
        <a:scene3d>
          <a:camera prst="perspectiveAbove" zoom="92000"/>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n-US" sz="1900" kern="1200" dirty="0" smtClean="0"/>
            <a:t>Factors</a:t>
          </a:r>
          <a:endParaRPr lang="en-US" sz="1900" kern="1200" dirty="0"/>
        </a:p>
      </dsp:txBody>
      <dsp:txXfrm>
        <a:off x="1662585" y="0"/>
        <a:ext cx="1475429" cy="369332"/>
      </dsp:txXfrm>
    </dsp:sp>
    <dsp:sp modelId="{523C5FA0-C4F5-46F1-B32A-8D961CE580CD}">
      <dsp:nvSpPr>
        <dsp:cNvPr id="0" name=""/>
        <dsp:cNvSpPr/>
      </dsp:nvSpPr>
      <dsp:spPr>
        <a:xfrm>
          <a:off x="2953728" y="0"/>
          <a:ext cx="1844761" cy="369332"/>
        </a:xfrm>
        <a:prstGeom prst="chevron">
          <a:avLst/>
        </a:prstGeom>
        <a:solidFill>
          <a:schemeClr val="tx2">
            <a:lumMod val="50000"/>
          </a:schemeClr>
        </a:solidFill>
        <a:ln>
          <a:noFill/>
        </a:ln>
        <a:effectLst>
          <a:outerShdw blurRad="40000" dist="23000" dir="5400000" rotWithShape="0">
            <a:srgbClr val="000000">
              <a:alpha val="35000"/>
            </a:srgbClr>
          </a:outerShdw>
        </a:effectLst>
        <a:scene3d>
          <a:camera prst="perspectiveAbove" zoom="92000"/>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endParaRPr lang="en-US" sz="1900" kern="1200" dirty="0"/>
        </a:p>
      </dsp:txBody>
      <dsp:txXfrm>
        <a:off x="3138394" y="0"/>
        <a:ext cx="1475429" cy="3693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752EF9-7D5D-4699-B123-D0378527ACEE}">
      <dsp:nvSpPr>
        <dsp:cNvPr id="0" name=""/>
        <dsp:cNvSpPr/>
      </dsp:nvSpPr>
      <dsp:spPr>
        <a:xfrm>
          <a:off x="2109" y="0"/>
          <a:ext cx="1844761" cy="369332"/>
        </a:xfrm>
        <a:prstGeom prst="homePlate">
          <a:avLst/>
        </a:prstGeom>
        <a:solidFill>
          <a:schemeClr val="bg1">
            <a:lumMod val="50000"/>
          </a:schemeClr>
        </a:solidFill>
        <a:ln>
          <a:noFill/>
        </a:ln>
        <a:effectLst>
          <a:outerShdw blurRad="40000" dist="23000" dir="5400000" rotWithShape="0">
            <a:srgbClr val="000000">
              <a:alpha val="35000"/>
            </a:srgbClr>
          </a:outerShdw>
        </a:effectLst>
        <a:scene3d>
          <a:camera prst="perspectiveAbove" zoom="92000"/>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1346" tIns="50673" rIns="25337" bIns="50673" numCol="1" spcCol="1270" anchor="ctr" anchorCtr="0">
          <a:noAutofit/>
        </a:bodyPr>
        <a:lstStyle/>
        <a:p>
          <a:pPr lvl="0" algn="ctr" defTabSz="844550">
            <a:lnSpc>
              <a:spcPct val="90000"/>
            </a:lnSpc>
            <a:spcBef>
              <a:spcPct val="0"/>
            </a:spcBef>
            <a:spcAft>
              <a:spcPct val="35000"/>
            </a:spcAft>
          </a:pPr>
          <a:r>
            <a:rPr lang="en-US" sz="1900" kern="1200" dirty="0" smtClean="0">
              <a:solidFill>
                <a:schemeClr val="bg1">
                  <a:lumMod val="85000"/>
                </a:schemeClr>
              </a:solidFill>
            </a:rPr>
            <a:t>Mechanics</a:t>
          </a:r>
          <a:endParaRPr lang="en-US" sz="1900" kern="1200" dirty="0">
            <a:solidFill>
              <a:schemeClr val="bg1">
                <a:lumMod val="85000"/>
              </a:schemeClr>
            </a:solidFill>
          </a:endParaRPr>
        </a:p>
      </dsp:txBody>
      <dsp:txXfrm>
        <a:off x="2109" y="0"/>
        <a:ext cx="1752428" cy="369332"/>
      </dsp:txXfrm>
    </dsp:sp>
    <dsp:sp modelId="{B88C484B-F80F-4441-AF3E-856592629C6F}">
      <dsp:nvSpPr>
        <dsp:cNvPr id="0" name=""/>
        <dsp:cNvSpPr/>
      </dsp:nvSpPr>
      <dsp:spPr>
        <a:xfrm>
          <a:off x="1477919" y="0"/>
          <a:ext cx="1844761" cy="369332"/>
        </a:xfrm>
        <a:prstGeom prst="chevron">
          <a:avLst/>
        </a:prstGeom>
        <a:solidFill>
          <a:schemeClr val="accent2">
            <a:lumMod val="50000"/>
          </a:schemeClr>
        </a:solidFill>
        <a:ln>
          <a:noFill/>
        </a:ln>
        <a:effectLst>
          <a:outerShdw blurRad="40000" dist="23000" dir="5400000" rotWithShape="0">
            <a:srgbClr val="000000">
              <a:alpha val="35000"/>
            </a:srgbClr>
          </a:outerShdw>
        </a:effectLst>
        <a:scene3d>
          <a:camera prst="perspectiveAbove" zoom="92000"/>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n-US" sz="1900" kern="1200" dirty="0" smtClean="0"/>
            <a:t>Balance</a:t>
          </a:r>
          <a:endParaRPr lang="en-US" sz="1900" kern="1200" dirty="0"/>
        </a:p>
      </dsp:txBody>
      <dsp:txXfrm>
        <a:off x="1662585" y="0"/>
        <a:ext cx="1475429" cy="369332"/>
      </dsp:txXfrm>
    </dsp:sp>
    <dsp:sp modelId="{523C5FA0-C4F5-46F1-B32A-8D961CE580CD}">
      <dsp:nvSpPr>
        <dsp:cNvPr id="0" name=""/>
        <dsp:cNvSpPr/>
      </dsp:nvSpPr>
      <dsp:spPr>
        <a:xfrm>
          <a:off x="2953728" y="0"/>
          <a:ext cx="1844761" cy="369332"/>
        </a:xfrm>
        <a:prstGeom prst="chevron">
          <a:avLst/>
        </a:prstGeom>
        <a:solidFill>
          <a:schemeClr val="tx2">
            <a:lumMod val="50000"/>
          </a:schemeClr>
        </a:solidFill>
        <a:ln>
          <a:noFill/>
        </a:ln>
        <a:effectLst>
          <a:outerShdw blurRad="40000" dist="23000" dir="5400000" rotWithShape="0">
            <a:srgbClr val="000000">
              <a:alpha val="35000"/>
            </a:srgbClr>
          </a:outerShdw>
        </a:effectLst>
        <a:scene3d>
          <a:camera prst="perspectiveAbove" zoom="92000"/>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n-US" sz="1900" kern="1200" dirty="0" smtClean="0"/>
            <a:t>Realism</a:t>
          </a:r>
          <a:endParaRPr lang="en-US" sz="1900" kern="1200" dirty="0"/>
        </a:p>
      </dsp:txBody>
      <dsp:txXfrm>
        <a:off x="3138394" y="0"/>
        <a:ext cx="1475429" cy="3693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752EF9-7D5D-4699-B123-D0378527ACEE}">
      <dsp:nvSpPr>
        <dsp:cNvPr id="0" name=""/>
        <dsp:cNvSpPr/>
      </dsp:nvSpPr>
      <dsp:spPr>
        <a:xfrm>
          <a:off x="2109" y="0"/>
          <a:ext cx="1844761" cy="369332"/>
        </a:xfrm>
        <a:prstGeom prst="homePlate">
          <a:avLst/>
        </a:prstGeom>
        <a:solidFill>
          <a:schemeClr val="tx2">
            <a:lumMod val="50000"/>
          </a:schemeClr>
        </a:solidFill>
        <a:ln>
          <a:noFill/>
        </a:ln>
        <a:effectLst>
          <a:outerShdw blurRad="40000" dist="23000" dir="5400000" rotWithShape="0">
            <a:srgbClr val="000000">
              <a:alpha val="35000"/>
            </a:srgbClr>
          </a:outerShdw>
        </a:effectLst>
        <a:scene3d>
          <a:camera prst="perspectiveAbove" zoom="92000"/>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1346" tIns="50673" rIns="25337" bIns="50673" numCol="1" spcCol="1270" anchor="ctr" anchorCtr="0">
          <a:noAutofit/>
        </a:bodyPr>
        <a:lstStyle/>
        <a:p>
          <a:pPr lvl="0" algn="ctr" defTabSz="844550">
            <a:lnSpc>
              <a:spcPct val="90000"/>
            </a:lnSpc>
            <a:spcBef>
              <a:spcPct val="0"/>
            </a:spcBef>
            <a:spcAft>
              <a:spcPct val="35000"/>
            </a:spcAft>
          </a:pPr>
          <a:r>
            <a:rPr lang="en-US" sz="1900" kern="1200" dirty="0" smtClean="0"/>
            <a:t>Evaluation</a:t>
          </a:r>
          <a:endParaRPr lang="en-US" sz="1900" kern="1200" dirty="0"/>
        </a:p>
      </dsp:txBody>
      <dsp:txXfrm>
        <a:off x="2109" y="0"/>
        <a:ext cx="1752428" cy="369332"/>
      </dsp:txXfrm>
    </dsp:sp>
    <dsp:sp modelId="{B88C484B-F80F-4441-AF3E-856592629C6F}">
      <dsp:nvSpPr>
        <dsp:cNvPr id="0" name=""/>
        <dsp:cNvSpPr/>
      </dsp:nvSpPr>
      <dsp:spPr>
        <a:xfrm>
          <a:off x="1477919" y="0"/>
          <a:ext cx="1844761" cy="369332"/>
        </a:xfrm>
        <a:prstGeom prst="chevron">
          <a:avLst/>
        </a:prstGeom>
        <a:solidFill>
          <a:schemeClr val="tx2">
            <a:lumMod val="50000"/>
          </a:schemeClr>
        </a:solidFill>
        <a:ln>
          <a:noFill/>
        </a:ln>
        <a:effectLst>
          <a:outerShdw blurRad="40000" dist="23000" dir="5400000" rotWithShape="0">
            <a:srgbClr val="000000">
              <a:alpha val="35000"/>
            </a:srgbClr>
          </a:outerShdw>
        </a:effectLst>
        <a:scene3d>
          <a:camera prst="perspectiveAbove" zoom="92000"/>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n-US" sz="1900" kern="1200" dirty="0" smtClean="0"/>
            <a:t>Factors</a:t>
          </a:r>
          <a:endParaRPr lang="en-US" sz="1900" kern="1200" dirty="0"/>
        </a:p>
      </dsp:txBody>
      <dsp:txXfrm>
        <a:off x="1662585" y="0"/>
        <a:ext cx="1475429" cy="369332"/>
      </dsp:txXfrm>
    </dsp:sp>
    <dsp:sp modelId="{523C5FA0-C4F5-46F1-B32A-8D961CE580CD}">
      <dsp:nvSpPr>
        <dsp:cNvPr id="0" name=""/>
        <dsp:cNvSpPr/>
      </dsp:nvSpPr>
      <dsp:spPr>
        <a:xfrm>
          <a:off x="2953728" y="0"/>
          <a:ext cx="1844761" cy="369332"/>
        </a:xfrm>
        <a:prstGeom prst="chevron">
          <a:avLst/>
        </a:prstGeom>
        <a:solidFill>
          <a:schemeClr val="tx2">
            <a:lumMod val="50000"/>
          </a:schemeClr>
        </a:solidFill>
        <a:ln>
          <a:noFill/>
        </a:ln>
        <a:effectLst>
          <a:outerShdw blurRad="40000" dist="23000" dir="5400000" rotWithShape="0">
            <a:srgbClr val="000000">
              <a:alpha val="35000"/>
            </a:srgbClr>
          </a:outerShdw>
        </a:effectLst>
        <a:scene3d>
          <a:camera prst="perspectiveAbove" zoom="92000"/>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endParaRPr lang="en-US" sz="1900" kern="1200" dirty="0"/>
        </a:p>
      </dsp:txBody>
      <dsp:txXfrm>
        <a:off x="3138394" y="0"/>
        <a:ext cx="1475429" cy="3693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752EF9-7D5D-4699-B123-D0378527ACEE}">
      <dsp:nvSpPr>
        <dsp:cNvPr id="0" name=""/>
        <dsp:cNvSpPr/>
      </dsp:nvSpPr>
      <dsp:spPr>
        <a:xfrm>
          <a:off x="2109" y="0"/>
          <a:ext cx="1844761" cy="369332"/>
        </a:xfrm>
        <a:prstGeom prst="homePlate">
          <a:avLst/>
        </a:prstGeom>
        <a:solidFill>
          <a:schemeClr val="bg1">
            <a:lumMod val="50000"/>
          </a:schemeClr>
        </a:solidFill>
        <a:ln>
          <a:noFill/>
        </a:ln>
        <a:effectLst>
          <a:outerShdw blurRad="40000" dist="23000" dir="5400000" rotWithShape="0">
            <a:srgbClr val="000000">
              <a:alpha val="35000"/>
            </a:srgbClr>
          </a:outerShdw>
        </a:effectLst>
        <a:scene3d>
          <a:camera prst="perspectiveAbove" zoom="92000"/>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1346" tIns="50673" rIns="25337" bIns="50673" numCol="1" spcCol="1270" anchor="ctr" anchorCtr="0">
          <a:noAutofit/>
        </a:bodyPr>
        <a:lstStyle/>
        <a:p>
          <a:pPr lvl="0" algn="ctr" defTabSz="844550">
            <a:lnSpc>
              <a:spcPct val="90000"/>
            </a:lnSpc>
            <a:spcBef>
              <a:spcPct val="0"/>
            </a:spcBef>
            <a:spcAft>
              <a:spcPct val="35000"/>
            </a:spcAft>
          </a:pPr>
          <a:r>
            <a:rPr lang="en-US" sz="1900" kern="1200" dirty="0" smtClean="0">
              <a:solidFill>
                <a:schemeClr val="bg1">
                  <a:lumMod val="85000"/>
                </a:schemeClr>
              </a:solidFill>
            </a:rPr>
            <a:t>Mechanics</a:t>
          </a:r>
          <a:endParaRPr lang="en-US" sz="1900" kern="1200" dirty="0">
            <a:solidFill>
              <a:schemeClr val="bg1">
                <a:lumMod val="85000"/>
              </a:schemeClr>
            </a:solidFill>
          </a:endParaRPr>
        </a:p>
      </dsp:txBody>
      <dsp:txXfrm>
        <a:off x="2109" y="0"/>
        <a:ext cx="1752428" cy="369332"/>
      </dsp:txXfrm>
    </dsp:sp>
    <dsp:sp modelId="{B88C484B-F80F-4441-AF3E-856592629C6F}">
      <dsp:nvSpPr>
        <dsp:cNvPr id="0" name=""/>
        <dsp:cNvSpPr/>
      </dsp:nvSpPr>
      <dsp:spPr>
        <a:xfrm>
          <a:off x="1477919" y="0"/>
          <a:ext cx="1844761" cy="369332"/>
        </a:xfrm>
        <a:prstGeom prst="chevron">
          <a:avLst/>
        </a:prstGeom>
        <a:solidFill>
          <a:schemeClr val="bg1">
            <a:lumMod val="50000"/>
          </a:schemeClr>
        </a:solidFill>
        <a:ln>
          <a:noFill/>
        </a:ln>
        <a:effectLst>
          <a:outerShdw blurRad="40000" dist="23000" dir="5400000" rotWithShape="0">
            <a:srgbClr val="000000">
              <a:alpha val="35000"/>
            </a:srgbClr>
          </a:outerShdw>
        </a:effectLst>
        <a:scene3d>
          <a:camera prst="perspectiveAbove" zoom="92000"/>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n-US" sz="1900" kern="1200" dirty="0" smtClean="0">
              <a:solidFill>
                <a:schemeClr val="bg1">
                  <a:lumMod val="85000"/>
                </a:schemeClr>
              </a:solidFill>
            </a:rPr>
            <a:t>Balance</a:t>
          </a:r>
          <a:endParaRPr lang="en-US" sz="1900" kern="1200" dirty="0">
            <a:solidFill>
              <a:schemeClr val="bg1">
                <a:lumMod val="85000"/>
              </a:schemeClr>
            </a:solidFill>
          </a:endParaRPr>
        </a:p>
      </dsp:txBody>
      <dsp:txXfrm>
        <a:off x="1662585" y="0"/>
        <a:ext cx="1475429" cy="369332"/>
      </dsp:txXfrm>
    </dsp:sp>
    <dsp:sp modelId="{523C5FA0-C4F5-46F1-B32A-8D961CE580CD}">
      <dsp:nvSpPr>
        <dsp:cNvPr id="0" name=""/>
        <dsp:cNvSpPr/>
      </dsp:nvSpPr>
      <dsp:spPr>
        <a:xfrm>
          <a:off x="2953728" y="0"/>
          <a:ext cx="1844761" cy="369332"/>
        </a:xfrm>
        <a:prstGeom prst="chevron">
          <a:avLst/>
        </a:prstGeom>
        <a:solidFill>
          <a:schemeClr val="accent2">
            <a:lumMod val="50000"/>
          </a:schemeClr>
        </a:solidFill>
        <a:ln>
          <a:noFill/>
        </a:ln>
        <a:effectLst>
          <a:outerShdw blurRad="40000" dist="23000" dir="5400000" rotWithShape="0">
            <a:srgbClr val="000000">
              <a:alpha val="35000"/>
            </a:srgbClr>
          </a:outerShdw>
        </a:effectLst>
        <a:scene3d>
          <a:camera prst="perspectiveAbove" zoom="92000"/>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n-US" sz="1900" kern="1200" dirty="0" smtClean="0"/>
            <a:t>Realism</a:t>
          </a:r>
          <a:endParaRPr lang="en-US" sz="1900" kern="1200" dirty="0"/>
        </a:p>
      </dsp:txBody>
      <dsp:txXfrm>
        <a:off x="3138394" y="0"/>
        <a:ext cx="1475429" cy="3693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752EF9-7D5D-4699-B123-D0378527ACEE}">
      <dsp:nvSpPr>
        <dsp:cNvPr id="0" name=""/>
        <dsp:cNvSpPr/>
      </dsp:nvSpPr>
      <dsp:spPr>
        <a:xfrm>
          <a:off x="2109" y="0"/>
          <a:ext cx="1844761" cy="369332"/>
        </a:xfrm>
        <a:prstGeom prst="homePlate">
          <a:avLst/>
        </a:prstGeom>
        <a:solidFill>
          <a:schemeClr val="accent2">
            <a:lumMod val="50000"/>
          </a:schemeClr>
        </a:solidFill>
        <a:ln>
          <a:noFill/>
        </a:ln>
        <a:effectLst>
          <a:outerShdw blurRad="40000" dist="23000" dir="5400000" rotWithShape="0">
            <a:srgbClr val="000000">
              <a:alpha val="35000"/>
            </a:srgbClr>
          </a:outerShdw>
        </a:effectLst>
        <a:scene3d>
          <a:camera prst="perspectiveAbove" zoom="92000"/>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1346" tIns="50673" rIns="25337" bIns="50673" numCol="1" spcCol="1270" anchor="ctr" anchorCtr="0">
          <a:noAutofit/>
        </a:bodyPr>
        <a:lstStyle/>
        <a:p>
          <a:pPr lvl="0" algn="ctr" defTabSz="844550">
            <a:lnSpc>
              <a:spcPct val="90000"/>
            </a:lnSpc>
            <a:spcBef>
              <a:spcPct val="0"/>
            </a:spcBef>
            <a:spcAft>
              <a:spcPct val="35000"/>
            </a:spcAft>
          </a:pPr>
          <a:r>
            <a:rPr lang="en-US" sz="1900" kern="1200" dirty="0" smtClean="0"/>
            <a:t>Evaluation</a:t>
          </a:r>
          <a:endParaRPr lang="en-US" sz="1900" kern="1200" dirty="0"/>
        </a:p>
      </dsp:txBody>
      <dsp:txXfrm>
        <a:off x="2109" y="0"/>
        <a:ext cx="1752428" cy="369332"/>
      </dsp:txXfrm>
    </dsp:sp>
    <dsp:sp modelId="{B88C484B-F80F-4441-AF3E-856592629C6F}">
      <dsp:nvSpPr>
        <dsp:cNvPr id="0" name=""/>
        <dsp:cNvSpPr/>
      </dsp:nvSpPr>
      <dsp:spPr>
        <a:xfrm>
          <a:off x="1477919" y="0"/>
          <a:ext cx="1844761" cy="369332"/>
        </a:xfrm>
        <a:prstGeom prst="chevron">
          <a:avLst/>
        </a:prstGeom>
        <a:solidFill>
          <a:schemeClr val="tx2">
            <a:lumMod val="50000"/>
          </a:schemeClr>
        </a:solidFill>
        <a:ln>
          <a:noFill/>
        </a:ln>
        <a:effectLst>
          <a:outerShdw blurRad="40000" dist="23000" dir="5400000" rotWithShape="0">
            <a:srgbClr val="000000">
              <a:alpha val="35000"/>
            </a:srgbClr>
          </a:outerShdw>
        </a:effectLst>
        <a:scene3d>
          <a:camera prst="perspectiveAbove" zoom="92000"/>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n-US" sz="1900" kern="1200" dirty="0" smtClean="0"/>
            <a:t>Factors</a:t>
          </a:r>
          <a:endParaRPr lang="en-US" sz="1900" kern="1200" dirty="0"/>
        </a:p>
      </dsp:txBody>
      <dsp:txXfrm>
        <a:off x="1662585" y="0"/>
        <a:ext cx="1475429" cy="369332"/>
      </dsp:txXfrm>
    </dsp:sp>
    <dsp:sp modelId="{523C5FA0-C4F5-46F1-B32A-8D961CE580CD}">
      <dsp:nvSpPr>
        <dsp:cNvPr id="0" name=""/>
        <dsp:cNvSpPr/>
      </dsp:nvSpPr>
      <dsp:spPr>
        <a:xfrm>
          <a:off x="2953728" y="0"/>
          <a:ext cx="1844761" cy="369332"/>
        </a:xfrm>
        <a:prstGeom prst="chevron">
          <a:avLst/>
        </a:prstGeom>
        <a:solidFill>
          <a:schemeClr val="tx2">
            <a:lumMod val="50000"/>
          </a:schemeClr>
        </a:solidFill>
        <a:ln>
          <a:noFill/>
        </a:ln>
        <a:effectLst>
          <a:outerShdw blurRad="40000" dist="23000" dir="5400000" rotWithShape="0">
            <a:srgbClr val="000000">
              <a:alpha val="35000"/>
            </a:srgbClr>
          </a:outerShdw>
        </a:effectLst>
        <a:scene3d>
          <a:camera prst="perspectiveAbove" zoom="92000"/>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endParaRPr lang="en-US" sz="1900" kern="1200" dirty="0"/>
        </a:p>
      </dsp:txBody>
      <dsp:txXfrm>
        <a:off x="3138394" y="0"/>
        <a:ext cx="1475429" cy="3693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752EF9-7D5D-4699-B123-D0378527ACEE}">
      <dsp:nvSpPr>
        <dsp:cNvPr id="0" name=""/>
        <dsp:cNvSpPr/>
      </dsp:nvSpPr>
      <dsp:spPr>
        <a:xfrm>
          <a:off x="2109" y="0"/>
          <a:ext cx="1844761" cy="369332"/>
        </a:xfrm>
        <a:prstGeom prst="homePlate">
          <a:avLst/>
        </a:prstGeom>
        <a:solidFill>
          <a:schemeClr val="bg1">
            <a:lumMod val="50000"/>
          </a:schemeClr>
        </a:solidFill>
        <a:ln>
          <a:noFill/>
        </a:ln>
        <a:effectLst>
          <a:outerShdw blurRad="40000" dist="23000" dir="5400000" rotWithShape="0">
            <a:srgbClr val="000000">
              <a:alpha val="35000"/>
            </a:srgbClr>
          </a:outerShdw>
        </a:effectLst>
        <a:scene3d>
          <a:camera prst="perspectiveAbove" zoom="92000"/>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1346" tIns="50673" rIns="25337" bIns="50673" numCol="1" spcCol="1270" anchor="ctr" anchorCtr="0">
          <a:noAutofit/>
        </a:bodyPr>
        <a:lstStyle/>
        <a:p>
          <a:pPr lvl="0" algn="ctr" defTabSz="844550">
            <a:lnSpc>
              <a:spcPct val="90000"/>
            </a:lnSpc>
            <a:spcBef>
              <a:spcPct val="0"/>
            </a:spcBef>
            <a:spcAft>
              <a:spcPct val="35000"/>
            </a:spcAft>
          </a:pPr>
          <a:r>
            <a:rPr lang="en-US" sz="1900" kern="1200" dirty="0" smtClean="0">
              <a:solidFill>
                <a:schemeClr val="bg1">
                  <a:lumMod val="85000"/>
                </a:schemeClr>
              </a:solidFill>
            </a:rPr>
            <a:t>Mechanics</a:t>
          </a:r>
          <a:endParaRPr lang="en-US" sz="1900" kern="1200" dirty="0">
            <a:solidFill>
              <a:schemeClr val="bg1">
                <a:lumMod val="85000"/>
              </a:schemeClr>
            </a:solidFill>
          </a:endParaRPr>
        </a:p>
      </dsp:txBody>
      <dsp:txXfrm>
        <a:off x="2109" y="0"/>
        <a:ext cx="1752428" cy="369332"/>
      </dsp:txXfrm>
    </dsp:sp>
    <dsp:sp modelId="{B88C484B-F80F-4441-AF3E-856592629C6F}">
      <dsp:nvSpPr>
        <dsp:cNvPr id="0" name=""/>
        <dsp:cNvSpPr/>
      </dsp:nvSpPr>
      <dsp:spPr>
        <a:xfrm>
          <a:off x="1477919" y="0"/>
          <a:ext cx="1844761" cy="369332"/>
        </a:xfrm>
        <a:prstGeom prst="chevron">
          <a:avLst/>
        </a:prstGeom>
        <a:solidFill>
          <a:schemeClr val="bg1">
            <a:lumMod val="50000"/>
          </a:schemeClr>
        </a:solidFill>
        <a:ln>
          <a:noFill/>
        </a:ln>
        <a:effectLst>
          <a:outerShdw blurRad="40000" dist="23000" dir="5400000" rotWithShape="0">
            <a:srgbClr val="000000">
              <a:alpha val="35000"/>
            </a:srgbClr>
          </a:outerShdw>
        </a:effectLst>
        <a:scene3d>
          <a:camera prst="perspectiveAbove" zoom="92000"/>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n-US" sz="1900" kern="1200" dirty="0" smtClean="0">
              <a:solidFill>
                <a:schemeClr val="bg1">
                  <a:lumMod val="85000"/>
                </a:schemeClr>
              </a:solidFill>
            </a:rPr>
            <a:t>Balance</a:t>
          </a:r>
          <a:endParaRPr lang="en-US" sz="1900" kern="1200" dirty="0">
            <a:solidFill>
              <a:schemeClr val="bg1">
                <a:lumMod val="85000"/>
              </a:schemeClr>
            </a:solidFill>
          </a:endParaRPr>
        </a:p>
      </dsp:txBody>
      <dsp:txXfrm>
        <a:off x="1662585" y="0"/>
        <a:ext cx="1475429" cy="369332"/>
      </dsp:txXfrm>
    </dsp:sp>
    <dsp:sp modelId="{523C5FA0-C4F5-46F1-B32A-8D961CE580CD}">
      <dsp:nvSpPr>
        <dsp:cNvPr id="0" name=""/>
        <dsp:cNvSpPr/>
      </dsp:nvSpPr>
      <dsp:spPr>
        <a:xfrm>
          <a:off x="2953728" y="0"/>
          <a:ext cx="1844761" cy="369332"/>
        </a:xfrm>
        <a:prstGeom prst="chevron">
          <a:avLst/>
        </a:prstGeom>
        <a:solidFill>
          <a:schemeClr val="bg1">
            <a:lumMod val="50000"/>
          </a:schemeClr>
        </a:solidFill>
        <a:ln>
          <a:noFill/>
        </a:ln>
        <a:effectLst>
          <a:outerShdw blurRad="40000" dist="23000" dir="5400000" rotWithShape="0">
            <a:srgbClr val="000000">
              <a:alpha val="35000"/>
            </a:srgbClr>
          </a:outerShdw>
        </a:effectLst>
        <a:scene3d>
          <a:camera prst="perspectiveAbove" zoom="92000"/>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n-US" sz="1900" kern="1200" dirty="0" smtClean="0">
              <a:solidFill>
                <a:schemeClr val="bg1">
                  <a:lumMod val="85000"/>
                </a:schemeClr>
              </a:solidFill>
            </a:rPr>
            <a:t>Realism</a:t>
          </a:r>
          <a:endParaRPr lang="en-US" sz="1900" kern="1200" dirty="0">
            <a:solidFill>
              <a:schemeClr val="bg1">
                <a:lumMod val="85000"/>
              </a:schemeClr>
            </a:solidFill>
          </a:endParaRPr>
        </a:p>
      </dsp:txBody>
      <dsp:txXfrm>
        <a:off x="3138394" y="0"/>
        <a:ext cx="1475429" cy="36933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752EF9-7D5D-4699-B123-D0378527ACEE}">
      <dsp:nvSpPr>
        <dsp:cNvPr id="0" name=""/>
        <dsp:cNvSpPr/>
      </dsp:nvSpPr>
      <dsp:spPr>
        <a:xfrm>
          <a:off x="2109" y="0"/>
          <a:ext cx="1844761" cy="369332"/>
        </a:xfrm>
        <a:prstGeom prst="homePlate">
          <a:avLst/>
        </a:prstGeom>
        <a:solidFill>
          <a:schemeClr val="bg1">
            <a:lumMod val="50000"/>
          </a:schemeClr>
        </a:solidFill>
        <a:ln>
          <a:noFill/>
        </a:ln>
        <a:effectLst>
          <a:outerShdw blurRad="40000" dist="23000" dir="5400000" rotWithShape="0">
            <a:srgbClr val="000000">
              <a:alpha val="35000"/>
            </a:srgbClr>
          </a:outerShdw>
        </a:effectLst>
        <a:scene3d>
          <a:camera prst="perspectiveAbove" zoom="92000"/>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1346" tIns="50673" rIns="25337" bIns="50673" numCol="1" spcCol="1270" anchor="ctr" anchorCtr="0">
          <a:noAutofit/>
        </a:bodyPr>
        <a:lstStyle/>
        <a:p>
          <a:pPr lvl="0" algn="ctr" defTabSz="844550">
            <a:lnSpc>
              <a:spcPct val="90000"/>
            </a:lnSpc>
            <a:spcBef>
              <a:spcPct val="0"/>
            </a:spcBef>
            <a:spcAft>
              <a:spcPct val="35000"/>
            </a:spcAft>
          </a:pPr>
          <a:r>
            <a:rPr lang="en-US" sz="1900" kern="1200" dirty="0" smtClean="0">
              <a:solidFill>
                <a:schemeClr val="bg1">
                  <a:lumMod val="85000"/>
                </a:schemeClr>
              </a:solidFill>
            </a:rPr>
            <a:t>Evaluation</a:t>
          </a:r>
          <a:endParaRPr lang="en-US" sz="1900" kern="1200" dirty="0">
            <a:solidFill>
              <a:schemeClr val="bg1">
                <a:lumMod val="85000"/>
              </a:schemeClr>
            </a:solidFill>
          </a:endParaRPr>
        </a:p>
      </dsp:txBody>
      <dsp:txXfrm>
        <a:off x="2109" y="0"/>
        <a:ext cx="1752428" cy="369332"/>
      </dsp:txXfrm>
    </dsp:sp>
    <dsp:sp modelId="{B88C484B-F80F-4441-AF3E-856592629C6F}">
      <dsp:nvSpPr>
        <dsp:cNvPr id="0" name=""/>
        <dsp:cNvSpPr/>
      </dsp:nvSpPr>
      <dsp:spPr>
        <a:xfrm>
          <a:off x="1477919" y="0"/>
          <a:ext cx="1844761" cy="369332"/>
        </a:xfrm>
        <a:prstGeom prst="chevron">
          <a:avLst/>
        </a:prstGeom>
        <a:solidFill>
          <a:schemeClr val="accent2">
            <a:lumMod val="50000"/>
          </a:schemeClr>
        </a:solidFill>
        <a:ln>
          <a:noFill/>
        </a:ln>
        <a:effectLst>
          <a:outerShdw blurRad="40000" dist="23000" dir="5400000" rotWithShape="0">
            <a:srgbClr val="000000">
              <a:alpha val="35000"/>
            </a:srgbClr>
          </a:outerShdw>
        </a:effectLst>
        <a:scene3d>
          <a:camera prst="perspectiveAbove" zoom="92000"/>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n-US" sz="1900" kern="1200" dirty="0" smtClean="0"/>
            <a:t>Factors</a:t>
          </a:r>
          <a:endParaRPr lang="en-US" sz="1900" kern="1200" dirty="0"/>
        </a:p>
      </dsp:txBody>
      <dsp:txXfrm>
        <a:off x="1662585" y="0"/>
        <a:ext cx="1475429" cy="369332"/>
      </dsp:txXfrm>
    </dsp:sp>
    <dsp:sp modelId="{523C5FA0-C4F5-46F1-B32A-8D961CE580CD}">
      <dsp:nvSpPr>
        <dsp:cNvPr id="0" name=""/>
        <dsp:cNvSpPr/>
      </dsp:nvSpPr>
      <dsp:spPr>
        <a:xfrm>
          <a:off x="2953728" y="0"/>
          <a:ext cx="1844761" cy="369332"/>
        </a:xfrm>
        <a:prstGeom prst="chevron">
          <a:avLst/>
        </a:prstGeom>
        <a:solidFill>
          <a:schemeClr val="tx2">
            <a:lumMod val="50000"/>
          </a:schemeClr>
        </a:solidFill>
        <a:ln>
          <a:noFill/>
        </a:ln>
        <a:effectLst>
          <a:outerShdw blurRad="40000" dist="23000" dir="5400000" rotWithShape="0">
            <a:srgbClr val="000000">
              <a:alpha val="35000"/>
            </a:srgbClr>
          </a:outerShdw>
        </a:effectLst>
        <a:scene3d>
          <a:camera prst="perspectiveAbove" zoom="92000"/>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endParaRPr lang="en-US" sz="1900" kern="1200" dirty="0"/>
        </a:p>
      </dsp:txBody>
      <dsp:txXfrm>
        <a:off x="3138394" y="0"/>
        <a:ext cx="1475429" cy="369332"/>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2BEE97-FE9B-4E35-8CF4-7EA8449BFE67}" type="datetimeFigureOut">
              <a:rPr lang="en-US" smtClean="0"/>
              <a:t>5/10/13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928362-377B-41D5-BD6D-D80A7C333CCB}" type="slidenum">
              <a:rPr lang="en-US" smtClean="0"/>
              <a:t>‹#›</a:t>
            </a:fld>
            <a:endParaRPr lang="en-US"/>
          </a:p>
        </p:txBody>
      </p:sp>
    </p:spTree>
    <p:extLst>
      <p:ext uri="{BB962C8B-B14F-4D97-AF65-F5344CB8AC3E}">
        <p14:creationId xmlns:p14="http://schemas.microsoft.com/office/powerpoint/2010/main" val="200431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Names</a:t>
            </a:r>
          </a:p>
          <a:p>
            <a:pPr marL="171450" indent="-171450">
              <a:buFontTx/>
              <a:buChar char="•"/>
            </a:pPr>
            <a:r>
              <a:rPr lang="en-US" dirty="0" smtClean="0"/>
              <a:t>Title</a:t>
            </a:r>
          </a:p>
          <a:p>
            <a:pPr marL="171450" indent="-171450">
              <a:buFontTx/>
              <a:buChar char="•"/>
            </a:pPr>
            <a:r>
              <a:rPr lang="en-US" dirty="0" smtClean="0"/>
              <a:t>Wanted</a:t>
            </a:r>
            <a:r>
              <a:rPr lang="en-US" baseline="0" dirty="0" smtClean="0"/>
              <a:t> to learn more about this process: have courses in games design, and in instructional design with games—but often this process could be bridged better between</a:t>
            </a:r>
          </a:p>
          <a:p>
            <a:pPr marL="171450" indent="-171450">
              <a:buFontTx/>
              <a:buChar char="•"/>
            </a:pPr>
            <a:r>
              <a:rPr lang="en-US" baseline="0" dirty="0" smtClean="0"/>
              <a:t>We teach such a course trying to bridge the two</a:t>
            </a:r>
          </a:p>
          <a:p>
            <a:pPr marL="171450" indent="-171450">
              <a:buFontTx/>
              <a:buChar char="•"/>
            </a:pPr>
            <a:r>
              <a:rPr lang="en-US" baseline="0" dirty="0" smtClean="0"/>
              <a:t>We purposed to learn more about how serious game design actually happens</a:t>
            </a:r>
            <a:endParaRPr lang="en-US" dirty="0"/>
          </a:p>
        </p:txBody>
      </p:sp>
      <p:sp>
        <p:nvSpPr>
          <p:cNvPr id="4" name="Slide Number Placeholder 3"/>
          <p:cNvSpPr>
            <a:spLocks noGrp="1"/>
          </p:cNvSpPr>
          <p:nvPr>
            <p:ph type="sldNum" sz="quarter" idx="10"/>
          </p:nvPr>
        </p:nvSpPr>
        <p:spPr/>
        <p:txBody>
          <a:bodyPr/>
          <a:lstStyle/>
          <a:p>
            <a:fld id="{98928362-377B-41D5-BD6D-D80A7C333CCB}" type="slidenum">
              <a:rPr lang="en-US" smtClean="0"/>
              <a:t>1</a:t>
            </a:fld>
            <a:endParaRPr lang="en-US"/>
          </a:p>
        </p:txBody>
      </p:sp>
    </p:spTree>
    <p:extLst>
      <p:ext uri="{BB962C8B-B14F-4D97-AF65-F5344CB8AC3E}">
        <p14:creationId xmlns:p14="http://schemas.microsoft.com/office/powerpoint/2010/main" val="3242598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In games, realism</a:t>
            </a:r>
            <a:r>
              <a:rPr lang="en-US" baseline="0" dirty="0" smtClean="0"/>
              <a:t> (particularly photorealism) is often the ideal. In serious games, it is often the imperative. </a:t>
            </a:r>
          </a:p>
          <a:p>
            <a:pPr marL="171450" indent="-171450">
              <a:buFontTx/>
              <a:buChar char="•"/>
            </a:pPr>
            <a:r>
              <a:rPr lang="en-US" baseline="0" dirty="0" smtClean="0"/>
              <a:t>Serious games need to have meaning beyond the game itself, or the game was not successful. </a:t>
            </a:r>
          </a:p>
          <a:p>
            <a:pPr marL="171450" indent="-171450">
              <a:buFontTx/>
              <a:buChar char="•"/>
            </a:pPr>
            <a:r>
              <a:rPr lang="en-US" baseline="0" dirty="0" smtClean="0"/>
              <a:t>In serious games, photorealism may be a goal, but decision realism is often the level of fidelity required for most clients.</a:t>
            </a:r>
          </a:p>
          <a:p>
            <a:pPr marL="171450" indent="-171450">
              <a:buFontTx/>
              <a:buChar char="•"/>
            </a:pPr>
            <a:r>
              <a:rPr lang="en-US" baseline="0" dirty="0" smtClean="0"/>
              <a:t>Misrepresentations of the real situation are problematic</a:t>
            </a:r>
          </a:p>
          <a:p>
            <a:pPr marL="628650" lvl="1" indent="-171450">
              <a:buFontTx/>
              <a:buChar char="•"/>
            </a:pPr>
            <a:r>
              <a:rPr lang="en-US" baseline="0" dirty="0" smtClean="0"/>
              <a:t>But there is a paradox here, games and simulations can’t represent everything</a:t>
            </a:r>
          </a:p>
          <a:p>
            <a:pPr marL="628650" lvl="1" indent="-171450">
              <a:buFontTx/>
              <a:buChar char="•"/>
            </a:pPr>
            <a:r>
              <a:rPr lang="en-US" baseline="0" dirty="0" smtClean="0"/>
              <a:t>Sometimes, communicating this to a client is the designers responsibility</a:t>
            </a:r>
          </a:p>
          <a:p>
            <a:pPr marL="628650" lvl="1" indent="-171450">
              <a:buFontTx/>
              <a:buChar char="•"/>
            </a:pPr>
            <a:r>
              <a:rPr lang="en-US" baseline="0" dirty="0" smtClean="0"/>
              <a:t>One participant and one paper we mention in our paper talk about this situation where the client is pushing for creating the game more realistic even at the expense of making the game more enjoyable.</a:t>
            </a:r>
            <a:endParaRPr lang="en-US" dirty="0"/>
          </a:p>
        </p:txBody>
      </p:sp>
      <p:sp>
        <p:nvSpPr>
          <p:cNvPr id="4" name="Slide Number Placeholder 3"/>
          <p:cNvSpPr>
            <a:spLocks noGrp="1"/>
          </p:cNvSpPr>
          <p:nvPr>
            <p:ph type="sldNum" sz="quarter" idx="10"/>
          </p:nvPr>
        </p:nvSpPr>
        <p:spPr/>
        <p:txBody>
          <a:bodyPr/>
          <a:lstStyle/>
          <a:p>
            <a:fld id="{98928362-377B-41D5-BD6D-D80A7C333CCB}" type="slidenum">
              <a:rPr lang="en-US" smtClean="0"/>
              <a:t>10</a:t>
            </a:fld>
            <a:endParaRPr lang="en-US"/>
          </a:p>
        </p:txBody>
      </p:sp>
    </p:spTree>
    <p:extLst>
      <p:ext uri="{BB962C8B-B14F-4D97-AF65-F5344CB8AC3E}">
        <p14:creationId xmlns:p14="http://schemas.microsoft.com/office/powerpoint/2010/main" val="4220153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There</a:t>
            </a:r>
            <a:r>
              <a:rPr lang="en-US" baseline="0" dirty="0" smtClean="0"/>
              <a:t> were three levels of evaluation mentioned in the study:</a:t>
            </a:r>
          </a:p>
          <a:p>
            <a:pPr marL="628650" lvl="1" indent="-171450">
              <a:buFontTx/>
              <a:buChar char="•"/>
            </a:pPr>
            <a:r>
              <a:rPr lang="en-US" baseline="0" dirty="0" smtClean="0"/>
              <a:t>First had to do with learning: while there were often grand goals of studying the learning</a:t>
            </a:r>
          </a:p>
          <a:p>
            <a:pPr marL="1085850" lvl="2" indent="-171450">
              <a:buFontTx/>
              <a:buChar char="•"/>
            </a:pPr>
            <a:r>
              <a:rPr lang="en-US" baseline="0" dirty="0" smtClean="0"/>
              <a:t>Rarely did designers do anything more than a pre-test, post-test quiz of main concepts.</a:t>
            </a:r>
          </a:p>
          <a:p>
            <a:pPr marL="1085850" lvl="2" indent="-171450">
              <a:buFontTx/>
              <a:buChar char="•"/>
            </a:pPr>
            <a:r>
              <a:rPr lang="en-US" baseline="0" dirty="0" smtClean="0"/>
              <a:t>Expense was often mentioned as the factor here</a:t>
            </a:r>
          </a:p>
          <a:p>
            <a:pPr marL="628650" lvl="1" indent="-171450">
              <a:buFontTx/>
              <a:buChar char="•"/>
            </a:pPr>
            <a:r>
              <a:rPr lang="en-US" baseline="0" dirty="0" smtClean="0"/>
              <a:t>Engagement was the second</a:t>
            </a:r>
          </a:p>
          <a:p>
            <a:pPr marL="1085850" lvl="2" indent="-171450">
              <a:buFontTx/>
              <a:buChar char="•"/>
            </a:pPr>
            <a:r>
              <a:rPr lang="en-US" baseline="0" dirty="0" smtClean="0"/>
              <a:t>Here a number of participants mentioned everything from </a:t>
            </a:r>
          </a:p>
          <a:p>
            <a:pPr marL="1543050" lvl="3" indent="-171450">
              <a:buFontTx/>
              <a:buChar char="•"/>
            </a:pPr>
            <a:r>
              <a:rPr lang="en-US" baseline="0" dirty="0" smtClean="0"/>
              <a:t>testing cognitive factors of engagement</a:t>
            </a:r>
          </a:p>
          <a:p>
            <a:pPr marL="1543050" lvl="3" indent="-171450">
              <a:buFontTx/>
              <a:buChar char="•"/>
            </a:pPr>
            <a:r>
              <a:rPr lang="en-US" baseline="0" dirty="0" smtClean="0"/>
              <a:t>Asking people if they enjoyed the games</a:t>
            </a:r>
          </a:p>
          <a:p>
            <a:pPr marL="1543050" lvl="3" indent="-171450">
              <a:buFontTx/>
              <a:buChar char="•"/>
            </a:pPr>
            <a:r>
              <a:rPr lang="en-US" baseline="0" dirty="0" smtClean="0"/>
              <a:t>Play testing one self</a:t>
            </a:r>
          </a:p>
          <a:p>
            <a:pPr marL="1543050" lvl="3" indent="-171450">
              <a:buFontTx/>
              <a:buChar char="•"/>
            </a:pPr>
            <a:r>
              <a:rPr lang="en-US" baseline="0" dirty="0" smtClean="0"/>
              <a:t>Looking at sales or play figures once the game is released</a:t>
            </a:r>
          </a:p>
          <a:p>
            <a:pPr marL="628650" lvl="1" indent="-171450">
              <a:buFontTx/>
              <a:buChar char="•"/>
            </a:pPr>
            <a:r>
              <a:rPr lang="en-US" baseline="0" dirty="0" smtClean="0"/>
              <a:t>Finally, there were two promotional/persuasive factors involved in serious game creation</a:t>
            </a:r>
          </a:p>
          <a:p>
            <a:pPr marL="1085850" lvl="2" indent="-171450">
              <a:buFontTx/>
              <a:buChar char="•"/>
            </a:pPr>
            <a:r>
              <a:rPr lang="en-US" baseline="0" dirty="0" smtClean="0"/>
              <a:t>Stakeholder buy-in: early in the process, but could also be for game decisions and directions</a:t>
            </a:r>
          </a:p>
          <a:p>
            <a:pPr marL="1543050" lvl="3" indent="-171450">
              <a:buFontTx/>
              <a:buChar char="•"/>
            </a:pPr>
            <a:r>
              <a:rPr lang="en-US" baseline="0" dirty="0" smtClean="0"/>
              <a:t>Part of negotiation process</a:t>
            </a:r>
          </a:p>
          <a:p>
            <a:pPr marL="1085850" lvl="2" indent="-171450">
              <a:buFontTx/>
              <a:buChar char="•"/>
            </a:pPr>
            <a:r>
              <a:rPr lang="en-US" baseline="0" dirty="0" smtClean="0"/>
              <a:t>Return on Investment</a:t>
            </a:r>
          </a:p>
          <a:p>
            <a:pPr marL="1543050" lvl="3" indent="-171450">
              <a:buFontTx/>
              <a:buChar char="•"/>
            </a:pPr>
            <a:r>
              <a:rPr lang="en-US" baseline="0" dirty="0" smtClean="0"/>
              <a:t>Games are an expensive alternative, what is their impact.</a:t>
            </a:r>
          </a:p>
          <a:p>
            <a:pPr marL="1085850" lvl="2"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98928362-377B-41D5-BD6D-D80A7C333CCB}" type="slidenum">
              <a:rPr lang="en-US" smtClean="0"/>
              <a:t>11</a:t>
            </a:fld>
            <a:endParaRPr lang="en-US"/>
          </a:p>
        </p:txBody>
      </p:sp>
    </p:spTree>
    <p:extLst>
      <p:ext uri="{BB962C8B-B14F-4D97-AF65-F5344CB8AC3E}">
        <p14:creationId xmlns:p14="http://schemas.microsoft.com/office/powerpoint/2010/main" val="990876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There were a</a:t>
            </a:r>
            <a:r>
              <a:rPr lang="en-US" baseline="0" dirty="0" smtClean="0"/>
              <a:t> number of external factors as well:</a:t>
            </a:r>
          </a:p>
          <a:p>
            <a:pPr marL="628650" lvl="1" indent="-171450">
              <a:buFontTx/>
              <a:buChar char="•"/>
            </a:pPr>
            <a:r>
              <a:rPr lang="en-US" baseline="0" dirty="0" smtClean="0"/>
              <a:t>The role of the publisher in traditional games is often morphed into the role of the client</a:t>
            </a:r>
          </a:p>
          <a:p>
            <a:pPr marL="1085850" lvl="2" indent="-171450">
              <a:buFontTx/>
              <a:buChar char="•"/>
            </a:pPr>
            <a:r>
              <a:rPr lang="en-US" baseline="0" dirty="0" smtClean="0"/>
              <a:t>The issue may be here that the client may be less knowledgeable about the game design process than a publisher	</a:t>
            </a:r>
          </a:p>
          <a:p>
            <a:pPr marL="1543050" lvl="3" indent="-171450">
              <a:buFontTx/>
              <a:buChar char="•"/>
            </a:pPr>
            <a:r>
              <a:rPr lang="en-US" baseline="0" dirty="0" smtClean="0"/>
              <a:t>Can be a double edge sword</a:t>
            </a:r>
          </a:p>
          <a:p>
            <a:pPr marL="1085850" lvl="2" indent="-171450">
              <a:buFontTx/>
              <a:buChar char="•"/>
            </a:pPr>
            <a:r>
              <a:rPr lang="en-US" baseline="0" dirty="0" smtClean="0"/>
              <a:t>As participants mentioned, even when one disagrees with a client though, they still need to implement the client’s vision.</a:t>
            </a:r>
          </a:p>
          <a:p>
            <a:pPr marL="1085850" lvl="2" indent="-171450">
              <a:buFontTx/>
              <a:buChar char="•"/>
            </a:pPr>
            <a:r>
              <a:rPr lang="en-US" baseline="0" dirty="0" smtClean="0"/>
              <a:t>Client may be motivated by learning, but may also be concerned with other factors: sales, retention</a:t>
            </a:r>
          </a:p>
          <a:p>
            <a:pPr marL="628650" lvl="1" indent="-171450">
              <a:buFontTx/>
              <a:buChar char="•"/>
            </a:pPr>
            <a:r>
              <a:rPr lang="en-US" baseline="0" dirty="0" smtClean="0"/>
              <a:t>A number of participants mentioned the threat of AAA games with amazing graphics—such as the example of </a:t>
            </a:r>
            <a:r>
              <a:rPr lang="en-US" baseline="0" dirty="0" err="1" smtClean="0"/>
              <a:t>Killzone</a:t>
            </a:r>
            <a:r>
              <a:rPr lang="en-US" baseline="0" dirty="0" smtClean="0"/>
              <a:t> on the right</a:t>
            </a:r>
          </a:p>
          <a:p>
            <a:pPr marL="1085850" lvl="2" indent="-171450">
              <a:buFontTx/>
              <a:buChar char="•"/>
            </a:pPr>
            <a:r>
              <a:rPr lang="en-US" baseline="0" dirty="0" smtClean="0"/>
              <a:t>This shapes certain players expectations of what all games should be like</a:t>
            </a:r>
          </a:p>
          <a:p>
            <a:pPr marL="1085850" lvl="2" indent="-171450">
              <a:buFontTx/>
              <a:buChar char="•"/>
            </a:pPr>
            <a:r>
              <a:rPr lang="en-US" baseline="0" dirty="0" smtClean="0"/>
              <a:t>Puts pressure on designers.</a:t>
            </a:r>
          </a:p>
          <a:p>
            <a:pPr marL="628650" lvl="1" indent="-171450">
              <a:buFontTx/>
              <a:buChar char="•"/>
            </a:pPr>
            <a:r>
              <a:rPr lang="en-US" baseline="0" dirty="0" smtClean="0"/>
              <a:t>Lastly, designers explained that often times certain aspects needed to be designed for an audience other than players: the buyers</a:t>
            </a:r>
          </a:p>
          <a:p>
            <a:pPr marL="1085850" lvl="2" indent="-171450">
              <a:buFontTx/>
              <a:buChar char="•"/>
            </a:pPr>
            <a:r>
              <a:rPr lang="en-US" baseline="0" dirty="0" smtClean="0"/>
              <a:t>Boxing, website, promotional materials</a:t>
            </a:r>
          </a:p>
          <a:p>
            <a:pPr marL="1085850" lvl="2" indent="-171450">
              <a:buFontTx/>
              <a:buChar char="•"/>
            </a:pPr>
            <a:r>
              <a:rPr lang="en-US" baseline="0" dirty="0" smtClean="0"/>
              <a:t>Corporate setting, classroom educational setting</a:t>
            </a:r>
            <a:endParaRPr lang="en-US" dirty="0"/>
          </a:p>
        </p:txBody>
      </p:sp>
      <p:sp>
        <p:nvSpPr>
          <p:cNvPr id="4" name="Slide Number Placeholder 3"/>
          <p:cNvSpPr>
            <a:spLocks noGrp="1"/>
          </p:cNvSpPr>
          <p:nvPr>
            <p:ph type="sldNum" sz="quarter" idx="10"/>
          </p:nvPr>
        </p:nvSpPr>
        <p:spPr/>
        <p:txBody>
          <a:bodyPr/>
          <a:lstStyle/>
          <a:p>
            <a:fld id="{98928362-377B-41D5-BD6D-D80A7C333CCB}" type="slidenum">
              <a:rPr lang="en-US" smtClean="0"/>
              <a:t>12</a:t>
            </a:fld>
            <a:endParaRPr lang="en-US"/>
          </a:p>
        </p:txBody>
      </p:sp>
    </p:spTree>
    <p:extLst>
      <p:ext uri="{BB962C8B-B14F-4D97-AF65-F5344CB8AC3E}">
        <p14:creationId xmlns:p14="http://schemas.microsoft.com/office/powerpoint/2010/main" val="3502073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Lastly</a:t>
            </a:r>
            <a:r>
              <a:rPr lang="en-US" baseline="0" dirty="0" smtClean="0"/>
              <a:t>, participants mentioned a number of interesting skillsets, listed here.</a:t>
            </a:r>
            <a:endParaRPr lang="en-US" dirty="0"/>
          </a:p>
        </p:txBody>
      </p:sp>
      <p:sp>
        <p:nvSpPr>
          <p:cNvPr id="4" name="Slide Number Placeholder 3"/>
          <p:cNvSpPr>
            <a:spLocks noGrp="1"/>
          </p:cNvSpPr>
          <p:nvPr>
            <p:ph type="sldNum" sz="quarter" idx="10"/>
          </p:nvPr>
        </p:nvSpPr>
        <p:spPr/>
        <p:txBody>
          <a:bodyPr/>
          <a:lstStyle/>
          <a:p>
            <a:fld id="{98928362-377B-41D5-BD6D-D80A7C333CCB}" type="slidenum">
              <a:rPr lang="en-US" smtClean="0"/>
              <a:t>13</a:t>
            </a:fld>
            <a:endParaRPr lang="en-US"/>
          </a:p>
        </p:txBody>
      </p:sp>
    </p:spTree>
    <p:extLst>
      <p:ext uri="{BB962C8B-B14F-4D97-AF65-F5344CB8AC3E}">
        <p14:creationId xmlns:p14="http://schemas.microsoft.com/office/powerpoint/2010/main" val="4210019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implications</a:t>
            </a:r>
            <a:r>
              <a:rPr lang="en-US" baseline="0" dirty="0" smtClean="0"/>
              <a:t> from this research are that designers do not operate from models, but use them when they become useful.</a:t>
            </a:r>
          </a:p>
          <a:p>
            <a:r>
              <a:rPr lang="en-US" baseline="0" dirty="0" smtClean="0"/>
              <a:t>This is more akin to </a:t>
            </a:r>
            <a:r>
              <a:rPr lang="en-US" baseline="0" dirty="0" err="1" smtClean="0"/>
              <a:t>Schon’s</a:t>
            </a:r>
            <a:r>
              <a:rPr lang="en-US" baseline="0" dirty="0" smtClean="0"/>
              <a:t> “theories-in-action” concept, where designers do design and only use theory when it serves the purpose of that design</a:t>
            </a:r>
          </a:p>
          <a:p>
            <a:r>
              <a:rPr lang="en-US" baseline="0" dirty="0" smtClean="0"/>
              <a:t>We need more models describing the application of theory.</a:t>
            </a:r>
          </a:p>
          <a:p>
            <a:r>
              <a:rPr lang="en-US" baseline="0" dirty="0" smtClean="0"/>
              <a:t>We might also ask, what might game design bring to instructional design as another perspective on this triangle of serious game design practice.</a:t>
            </a:r>
            <a:endParaRPr lang="en-US" dirty="0"/>
          </a:p>
        </p:txBody>
      </p:sp>
      <p:sp>
        <p:nvSpPr>
          <p:cNvPr id="4" name="Slide Number Placeholder 3"/>
          <p:cNvSpPr>
            <a:spLocks noGrp="1"/>
          </p:cNvSpPr>
          <p:nvPr>
            <p:ph type="sldNum" sz="quarter" idx="10"/>
          </p:nvPr>
        </p:nvSpPr>
        <p:spPr/>
        <p:txBody>
          <a:bodyPr/>
          <a:lstStyle/>
          <a:p>
            <a:fld id="{98928362-377B-41D5-BD6D-D80A7C333CCB}" type="slidenum">
              <a:rPr lang="en-US" smtClean="0"/>
              <a:t>14</a:t>
            </a:fld>
            <a:endParaRPr lang="en-US"/>
          </a:p>
        </p:txBody>
      </p:sp>
    </p:spTree>
    <p:extLst>
      <p:ext uri="{BB962C8B-B14F-4D97-AF65-F5344CB8AC3E}">
        <p14:creationId xmlns:p14="http://schemas.microsoft.com/office/powerpoint/2010/main" val="2635040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As far as games go, think about designing a serious game—like </a:t>
            </a:r>
            <a:r>
              <a:rPr lang="en-US" dirty="0" err="1" smtClean="0"/>
              <a:t>RescueSim</a:t>
            </a:r>
            <a:r>
              <a:rPr lang="en-US" baseline="0" dirty="0" smtClean="0"/>
              <a:t> on the right</a:t>
            </a:r>
            <a:endParaRPr lang="en-US" dirty="0" smtClean="0"/>
          </a:p>
          <a:p>
            <a:pPr marL="171450" indent="-171450">
              <a:buFontTx/>
              <a:buChar char="•"/>
            </a:pPr>
            <a:r>
              <a:rPr lang="en-US" dirty="0" smtClean="0"/>
              <a:t>The designer wants to make decisions as easy and engaging as possible.</a:t>
            </a:r>
            <a:r>
              <a:rPr lang="en-US" baseline="0" dirty="0" smtClean="0"/>
              <a:t> As Chris Crawford has asserted, what makes games interesting are decisions that are interesting.</a:t>
            </a:r>
          </a:p>
          <a:p>
            <a:pPr marL="171450" indent="-171450">
              <a:buFontTx/>
              <a:buChar char="•"/>
            </a:pPr>
            <a:r>
              <a:rPr lang="en-US" baseline="0" dirty="0" smtClean="0"/>
              <a:t>What if your client (who is paying for the game to be designed) doesn’t want you to allow the user to make decisions that could jeopardize the lives of everyone.</a:t>
            </a:r>
          </a:p>
          <a:p>
            <a:pPr marL="171450" indent="-171450">
              <a:buFontTx/>
              <a:buChar char="•"/>
            </a:pPr>
            <a:r>
              <a:rPr lang="en-US" baseline="0" dirty="0" smtClean="0"/>
              <a:t>What if the client wants to limit decision making, even when it might make the game more compelling</a:t>
            </a:r>
          </a:p>
          <a:p>
            <a:pPr marL="171450" indent="-171450">
              <a:buFontTx/>
              <a:buChar char="•"/>
            </a:pPr>
            <a:r>
              <a:rPr lang="en-US" baseline="0" dirty="0" smtClean="0"/>
              <a:t>This has happened to at least one of the participants we interviewed</a:t>
            </a:r>
          </a:p>
          <a:p>
            <a:pPr marL="171450" indent="-171450">
              <a:buFontTx/>
              <a:buChar char="•"/>
            </a:pPr>
            <a:r>
              <a:rPr lang="en-US" baseline="0" dirty="0" smtClean="0"/>
              <a:t>Not just about engagement, not just about learning, sometimes its about more</a:t>
            </a:r>
          </a:p>
        </p:txBody>
      </p:sp>
      <p:sp>
        <p:nvSpPr>
          <p:cNvPr id="4" name="Slide Number Placeholder 3"/>
          <p:cNvSpPr>
            <a:spLocks noGrp="1"/>
          </p:cNvSpPr>
          <p:nvPr>
            <p:ph type="sldNum" sz="quarter" idx="10"/>
          </p:nvPr>
        </p:nvSpPr>
        <p:spPr/>
        <p:txBody>
          <a:bodyPr/>
          <a:lstStyle/>
          <a:p>
            <a:fld id="{98928362-377B-41D5-BD6D-D80A7C333CCB}" type="slidenum">
              <a:rPr lang="en-US" smtClean="0"/>
              <a:t>2</a:t>
            </a:fld>
            <a:endParaRPr lang="en-US"/>
          </a:p>
        </p:txBody>
      </p:sp>
    </p:spTree>
    <p:extLst>
      <p:ext uri="{BB962C8B-B14F-4D97-AF65-F5344CB8AC3E}">
        <p14:creationId xmlns:p14="http://schemas.microsoft.com/office/powerpoint/2010/main" val="2398144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In our evaluation</a:t>
            </a:r>
            <a:r>
              <a:rPr lang="en-US" baseline="0" dirty="0" smtClean="0"/>
              <a:t> of serious game literature, we wanted to see evidence of understanding the practice of taking some instructional content and turning it into a feasible game</a:t>
            </a:r>
          </a:p>
          <a:p>
            <a:pPr marL="171450" indent="-171450">
              <a:buFontTx/>
              <a:buChar char="•"/>
            </a:pPr>
            <a:r>
              <a:rPr lang="en-US" baseline="0" dirty="0" smtClean="0"/>
              <a:t>Most of the research we found, focused on the screen. We learned of two forms of content integration, but a number of different theoretical approaches, which allows one to “structure” the game</a:t>
            </a:r>
          </a:p>
          <a:p>
            <a:pPr marL="171450" indent="-171450">
              <a:buFontTx/>
              <a:buChar char="•"/>
            </a:pPr>
            <a:r>
              <a:rPr lang="en-US" baseline="0" dirty="0" smtClean="0"/>
              <a:t>In all cases, these are “whys” separated from the “</a:t>
            </a:r>
            <a:r>
              <a:rPr lang="en-US" baseline="0" dirty="0" err="1" smtClean="0"/>
              <a:t>hows</a:t>
            </a:r>
            <a:r>
              <a:rPr lang="en-US" baseline="0" dirty="0" smtClean="0"/>
              <a:t>” of game design</a:t>
            </a:r>
            <a:endParaRPr lang="en-US" dirty="0"/>
          </a:p>
        </p:txBody>
      </p:sp>
      <p:sp>
        <p:nvSpPr>
          <p:cNvPr id="4" name="Slide Number Placeholder 3"/>
          <p:cNvSpPr>
            <a:spLocks noGrp="1"/>
          </p:cNvSpPr>
          <p:nvPr>
            <p:ph type="sldNum" sz="quarter" idx="10"/>
          </p:nvPr>
        </p:nvSpPr>
        <p:spPr/>
        <p:txBody>
          <a:bodyPr/>
          <a:lstStyle/>
          <a:p>
            <a:fld id="{98928362-377B-41D5-BD6D-D80A7C333CCB}" type="slidenum">
              <a:rPr lang="en-US" smtClean="0"/>
              <a:t>3</a:t>
            </a:fld>
            <a:endParaRPr lang="en-US"/>
          </a:p>
        </p:txBody>
      </p:sp>
    </p:spTree>
    <p:extLst>
      <p:ext uri="{BB962C8B-B14F-4D97-AF65-F5344CB8AC3E}">
        <p14:creationId xmlns:p14="http://schemas.microsoft.com/office/powerpoint/2010/main" val="512457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We saw a gap between theory and practice in understanding how to create a serious game</a:t>
            </a:r>
          </a:p>
          <a:p>
            <a:pPr marL="171450" indent="-171450">
              <a:buFontTx/>
              <a:buChar char="•"/>
            </a:pPr>
            <a:r>
              <a:rPr lang="en-US" dirty="0" smtClean="0"/>
              <a:t>We wanted to understand not just what is the ideal, but how is it done</a:t>
            </a:r>
            <a:r>
              <a:rPr lang="en-US" baseline="0" dirty="0" smtClean="0"/>
              <a:t> at all</a:t>
            </a:r>
          </a:p>
          <a:p>
            <a:pPr marL="171450" indent="-171450">
              <a:buFontTx/>
              <a:buChar char="•"/>
            </a:pPr>
            <a:r>
              <a:rPr lang="en-US" baseline="0" dirty="0" smtClean="0"/>
              <a:t>Future research can take the next step to look at ways of improving this process of serious game design</a:t>
            </a:r>
            <a:endParaRPr lang="en-US" dirty="0"/>
          </a:p>
        </p:txBody>
      </p:sp>
      <p:sp>
        <p:nvSpPr>
          <p:cNvPr id="4" name="Slide Number Placeholder 3"/>
          <p:cNvSpPr>
            <a:spLocks noGrp="1"/>
          </p:cNvSpPr>
          <p:nvPr>
            <p:ph type="sldNum" sz="quarter" idx="10"/>
          </p:nvPr>
        </p:nvSpPr>
        <p:spPr/>
        <p:txBody>
          <a:bodyPr/>
          <a:lstStyle/>
          <a:p>
            <a:fld id="{98928362-377B-41D5-BD6D-D80A7C333CCB}" type="slidenum">
              <a:rPr lang="en-US" smtClean="0"/>
              <a:t>4</a:t>
            </a:fld>
            <a:endParaRPr lang="en-US"/>
          </a:p>
        </p:txBody>
      </p:sp>
    </p:spTree>
    <p:extLst>
      <p:ext uri="{BB962C8B-B14F-4D97-AF65-F5344CB8AC3E}">
        <p14:creationId xmlns:p14="http://schemas.microsoft.com/office/powerpoint/2010/main" val="2176497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Our study relied on interview methodology with a number of respondents</a:t>
            </a:r>
            <a:r>
              <a:rPr lang="en-US" baseline="0" dirty="0" smtClean="0"/>
              <a:t> who had a background working in serious game design. We selected people from all different areas in the US and selected a diverse group of backgrounds as you can see.</a:t>
            </a:r>
          </a:p>
          <a:p>
            <a:pPr marL="171450" indent="-171450">
              <a:buFontTx/>
              <a:buChar char="•"/>
            </a:pPr>
            <a:r>
              <a:rPr lang="en-US" baseline="0" dirty="0" smtClean="0"/>
              <a:t>Because we drew from such a spread out audience, we conducted interviews remotely via Skype for sessions between 30 &amp; 45 minutes</a:t>
            </a:r>
            <a:endParaRPr lang="en-US" dirty="0"/>
          </a:p>
        </p:txBody>
      </p:sp>
      <p:sp>
        <p:nvSpPr>
          <p:cNvPr id="4" name="Slide Number Placeholder 3"/>
          <p:cNvSpPr>
            <a:spLocks noGrp="1"/>
          </p:cNvSpPr>
          <p:nvPr>
            <p:ph type="sldNum" sz="quarter" idx="10"/>
          </p:nvPr>
        </p:nvSpPr>
        <p:spPr/>
        <p:txBody>
          <a:bodyPr/>
          <a:lstStyle/>
          <a:p>
            <a:fld id="{98928362-377B-41D5-BD6D-D80A7C333CCB}" type="slidenum">
              <a:rPr lang="en-US" smtClean="0"/>
              <a:t>5</a:t>
            </a:fld>
            <a:endParaRPr lang="en-US"/>
          </a:p>
        </p:txBody>
      </p:sp>
    </p:spTree>
    <p:extLst>
      <p:ext uri="{BB962C8B-B14F-4D97-AF65-F5344CB8AC3E}">
        <p14:creationId xmlns:p14="http://schemas.microsoft.com/office/powerpoint/2010/main" val="1798188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Questions we asked</a:t>
            </a:r>
            <a:r>
              <a:rPr lang="en-US" baseline="0" dirty="0" smtClean="0"/>
              <a:t> came from the list you see here, but we would often deviate from this as certain lines of questioning would becoming interesting.</a:t>
            </a:r>
          </a:p>
          <a:p>
            <a:pPr marL="171450" indent="-171450">
              <a:buFontTx/>
              <a:buChar char="•"/>
            </a:pPr>
            <a:r>
              <a:rPr lang="en-US" baseline="0" dirty="0" smtClean="0"/>
              <a:t>We asked a number of demographic and psychographic questions to get an idea of who we were talking to and their background, as well as to give some context to games they design they might comment on in the second session.</a:t>
            </a:r>
          </a:p>
          <a:p>
            <a:pPr marL="171450" indent="-171450">
              <a:buFontTx/>
              <a:buChar char="•"/>
            </a:pPr>
            <a:r>
              <a:rPr lang="en-US" baseline="0" dirty="0" smtClean="0"/>
              <a:t>The integrating content section of questions asked about training goals and game elements separately, how to integrate them, how to determine a high level issue such as game genre, how to evaluate success, and what is needed to build these games.</a:t>
            </a:r>
            <a:endParaRPr lang="en-US" dirty="0"/>
          </a:p>
        </p:txBody>
      </p:sp>
      <p:sp>
        <p:nvSpPr>
          <p:cNvPr id="4" name="Slide Number Placeholder 3"/>
          <p:cNvSpPr>
            <a:spLocks noGrp="1"/>
          </p:cNvSpPr>
          <p:nvPr>
            <p:ph type="sldNum" sz="quarter" idx="10"/>
          </p:nvPr>
        </p:nvSpPr>
        <p:spPr/>
        <p:txBody>
          <a:bodyPr/>
          <a:lstStyle/>
          <a:p>
            <a:fld id="{98928362-377B-41D5-BD6D-D80A7C333CCB}" type="slidenum">
              <a:rPr lang="en-US" smtClean="0"/>
              <a:t>6</a:t>
            </a:fld>
            <a:endParaRPr lang="en-US"/>
          </a:p>
        </p:txBody>
      </p:sp>
    </p:spTree>
    <p:extLst>
      <p:ext uri="{BB962C8B-B14F-4D97-AF65-F5344CB8AC3E}">
        <p14:creationId xmlns:p14="http://schemas.microsoft.com/office/powerpoint/2010/main" val="720530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 number of areas arose out of the interview that we found interesting and worthy</a:t>
            </a:r>
            <a:r>
              <a:rPr lang="en-US" baseline="0" dirty="0" smtClean="0"/>
              <a:t> of sharing, they are…</a:t>
            </a:r>
            <a:endParaRPr lang="en-US" dirty="0"/>
          </a:p>
        </p:txBody>
      </p:sp>
      <p:sp>
        <p:nvSpPr>
          <p:cNvPr id="4" name="Slide Number Placeholder 3"/>
          <p:cNvSpPr>
            <a:spLocks noGrp="1"/>
          </p:cNvSpPr>
          <p:nvPr>
            <p:ph type="sldNum" sz="quarter" idx="10"/>
          </p:nvPr>
        </p:nvSpPr>
        <p:spPr/>
        <p:txBody>
          <a:bodyPr/>
          <a:lstStyle/>
          <a:p>
            <a:fld id="{98928362-377B-41D5-BD6D-D80A7C333CCB}" type="slidenum">
              <a:rPr lang="en-US" smtClean="0"/>
              <a:t>7</a:t>
            </a:fld>
            <a:endParaRPr lang="en-US"/>
          </a:p>
        </p:txBody>
      </p:sp>
    </p:spTree>
    <p:extLst>
      <p:ext uri="{BB962C8B-B14F-4D97-AF65-F5344CB8AC3E}">
        <p14:creationId xmlns:p14="http://schemas.microsoft.com/office/powerpoint/2010/main" val="879869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We learned about</a:t>
            </a:r>
            <a:r>
              <a:rPr lang="en-US" baseline="0" dirty="0" smtClean="0"/>
              <a:t> aspects needing addressed as any kind of learning content is brought into games and represented through games.</a:t>
            </a:r>
          </a:p>
          <a:p>
            <a:pPr marL="171450" indent="-171450">
              <a:buFontTx/>
              <a:buChar char="•"/>
            </a:pPr>
            <a:r>
              <a:rPr lang="en-US" baseline="0" dirty="0" smtClean="0"/>
              <a:t>These factors helped to describe how learning can be retained in such games.</a:t>
            </a:r>
          </a:p>
          <a:p>
            <a:pPr marL="171450" indent="-171450">
              <a:buFontTx/>
              <a:buChar char="•"/>
            </a:pPr>
            <a:r>
              <a:rPr lang="en-US" baseline="0" dirty="0" smtClean="0"/>
              <a:t>Pacing was an important aspect, not just for game engagement (don’t overwhelm the player), but to give learners opportunities to digest new content they needed as well. </a:t>
            </a:r>
          </a:p>
          <a:p>
            <a:pPr marL="628650" lvl="1" indent="-171450">
              <a:buFontTx/>
              <a:buChar char="•"/>
            </a:pPr>
            <a:r>
              <a:rPr lang="en-US" baseline="0" dirty="0" smtClean="0"/>
              <a:t>This will be visible in any effective game, but it must be consciously designed just as play balancing is designed.</a:t>
            </a:r>
          </a:p>
          <a:p>
            <a:pPr marL="628650" lvl="1" indent="-171450">
              <a:buFontTx/>
              <a:buChar char="•"/>
            </a:pPr>
            <a:r>
              <a:rPr lang="en-US" baseline="0" dirty="0" smtClean="0"/>
              <a:t>One designer mentioned using level design as practice and boss “fights” as a way to summarize and consolidate learning</a:t>
            </a:r>
          </a:p>
          <a:p>
            <a:pPr marL="171450" lvl="0" indent="-171450">
              <a:buFontTx/>
              <a:buChar char="•"/>
            </a:pPr>
            <a:r>
              <a:rPr lang="en-US" baseline="0" dirty="0" smtClean="0"/>
              <a:t>Repetition is an important concept in any learning environment. </a:t>
            </a:r>
          </a:p>
          <a:p>
            <a:pPr marL="628650" lvl="1" indent="-171450">
              <a:buFontTx/>
              <a:buChar char="•"/>
            </a:pPr>
            <a:r>
              <a:rPr lang="en-US" baseline="0" dirty="0" smtClean="0"/>
              <a:t>Memorization requires rote learning, but even higher level functions such as application and synthesis require repetition in similar circumstances before a learner can be confident in what they have learned.</a:t>
            </a:r>
          </a:p>
          <a:p>
            <a:pPr marL="628650" lvl="1" indent="-171450">
              <a:buFontTx/>
              <a:buChar char="•"/>
            </a:pPr>
            <a:r>
              <a:rPr lang="en-US" baseline="0" dirty="0" smtClean="0"/>
              <a:t>A number of designers mentioned this as an important factor</a:t>
            </a:r>
          </a:p>
          <a:p>
            <a:pPr marL="171450" lvl="0" indent="-171450">
              <a:buFontTx/>
              <a:buChar char="•"/>
            </a:pPr>
            <a:r>
              <a:rPr lang="en-US" baseline="0" dirty="0" smtClean="0"/>
              <a:t>The granularity of content dealt with how specific the content to be integrated needed to be represented</a:t>
            </a:r>
          </a:p>
          <a:p>
            <a:pPr marL="628650" lvl="1" indent="-171450">
              <a:buFontTx/>
              <a:buChar char="•"/>
            </a:pPr>
            <a:r>
              <a:rPr lang="en-US" baseline="0" dirty="0" smtClean="0"/>
              <a:t>This relates with authenticity/realism later as well, but from a representation standpoint, the designer needed to decide what exactly needs to be represented from the real situation and how</a:t>
            </a:r>
          </a:p>
          <a:p>
            <a:pPr marL="628650" lvl="1" indent="-171450">
              <a:buFontTx/>
              <a:buChar char="•"/>
            </a:pPr>
            <a:r>
              <a:rPr lang="en-US" baseline="0" dirty="0" smtClean="0"/>
              <a:t>This also led to discussions on abstraction. Abstraction had much to do with the discussion of exogenous and endogenous games. How deeply is the content represented—surface level couched in games, or do the learning concepts tie in deeply into the core mechanisms in the game.</a:t>
            </a:r>
          </a:p>
          <a:p>
            <a:pPr marL="171450" lvl="0" indent="-171450">
              <a:buFontTx/>
              <a:buChar char="•"/>
            </a:pPr>
            <a:r>
              <a:rPr lang="en-US" baseline="0" dirty="0" smtClean="0"/>
              <a:t>There were two other issues related to representation: the nature of evaluation (is it inside the game or outside) and game elements distracting from the true purpose of the game.</a:t>
            </a:r>
          </a:p>
          <a:p>
            <a:pPr marL="628650" lvl="1" indent="-171450">
              <a:buFontTx/>
              <a:buChar char="•"/>
            </a:pPr>
            <a:r>
              <a:rPr lang="en-US" baseline="0" dirty="0" smtClean="0"/>
              <a:t>In both issues, designers need to make sure they focus on goals of the design in these regards—it can be easy to get caught up with either</a:t>
            </a:r>
          </a:p>
          <a:p>
            <a:pPr marL="628650" lvl="1" indent="-171450">
              <a:buFontTx/>
              <a:buChar char="•"/>
            </a:pPr>
            <a:r>
              <a:rPr lang="en-US" baseline="0" dirty="0" smtClean="0"/>
              <a:t>Evaluation in particular is an issue researchers in immersion have dealt with for a long time. </a:t>
            </a:r>
            <a:endParaRPr lang="en-US" dirty="0"/>
          </a:p>
        </p:txBody>
      </p:sp>
      <p:sp>
        <p:nvSpPr>
          <p:cNvPr id="4" name="Slide Number Placeholder 3"/>
          <p:cNvSpPr>
            <a:spLocks noGrp="1"/>
          </p:cNvSpPr>
          <p:nvPr>
            <p:ph type="sldNum" sz="quarter" idx="10"/>
          </p:nvPr>
        </p:nvSpPr>
        <p:spPr/>
        <p:txBody>
          <a:bodyPr/>
          <a:lstStyle/>
          <a:p>
            <a:fld id="{98928362-377B-41D5-BD6D-D80A7C333CCB}" type="slidenum">
              <a:rPr lang="en-US" smtClean="0"/>
              <a:t>8</a:t>
            </a:fld>
            <a:endParaRPr lang="en-US"/>
          </a:p>
        </p:txBody>
      </p:sp>
    </p:spTree>
    <p:extLst>
      <p:ext uri="{BB962C8B-B14F-4D97-AF65-F5344CB8AC3E}">
        <p14:creationId xmlns:p14="http://schemas.microsoft.com/office/powerpoint/2010/main" val="2145086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Dealing with balance, there were three main aspects that needed balance.</a:t>
            </a:r>
            <a:r>
              <a:rPr lang="en-US" baseline="0" dirty="0" smtClean="0"/>
              <a:t> First:</a:t>
            </a:r>
            <a:endParaRPr lang="en-US" dirty="0" smtClean="0"/>
          </a:p>
          <a:p>
            <a:pPr marL="628650" lvl="1" indent="-171450">
              <a:buFontTx/>
              <a:buChar char="•"/>
            </a:pPr>
            <a:r>
              <a:rPr lang="en-US" dirty="0" smtClean="0"/>
              <a:t>Designers need to acknowledge</a:t>
            </a:r>
            <a:r>
              <a:rPr lang="en-US" baseline="0" dirty="0" smtClean="0"/>
              <a:t> that they hold the key to meaning in the game</a:t>
            </a:r>
          </a:p>
          <a:p>
            <a:pPr marL="628650" lvl="1" indent="-171450">
              <a:buFontTx/>
              <a:buChar char="•"/>
            </a:pPr>
            <a:r>
              <a:rPr lang="en-US" baseline="0" dirty="0" smtClean="0"/>
              <a:t>They (with the client) choose what aspects of a situation are promoted and which do not</a:t>
            </a:r>
          </a:p>
          <a:p>
            <a:pPr marL="628650" lvl="1" indent="-171450">
              <a:buFontTx/>
              <a:buChar char="•"/>
            </a:pPr>
            <a:r>
              <a:rPr lang="en-US" baseline="0" dirty="0" smtClean="0"/>
              <a:t>They also control how incentives work, when to provide them and how they should be (a cut-scene, puzzle, interesting game play, stunning visual design)</a:t>
            </a:r>
          </a:p>
          <a:p>
            <a:pPr marL="1085850" lvl="2" indent="-171450">
              <a:buFontTx/>
              <a:buChar char="•"/>
            </a:pPr>
            <a:r>
              <a:rPr lang="en-US" baseline="0" dirty="0" smtClean="0"/>
              <a:t>One participant said these incentives are often the “selling point” to the trainee, but don’t represent the main content.</a:t>
            </a:r>
            <a:endParaRPr lang="en-US" dirty="0" smtClean="0"/>
          </a:p>
          <a:p>
            <a:pPr marL="171450" indent="-171450">
              <a:buFontTx/>
              <a:buChar char="•"/>
            </a:pPr>
            <a:r>
              <a:rPr lang="en-US" dirty="0" smtClean="0"/>
              <a:t>With regard to engagement</a:t>
            </a:r>
            <a:r>
              <a:rPr lang="en-US" baseline="0" dirty="0" smtClean="0"/>
              <a:t> features and learning features.</a:t>
            </a:r>
          </a:p>
          <a:p>
            <a:pPr marL="171450" indent="-171450">
              <a:buFontTx/>
              <a:buChar char="•"/>
            </a:pPr>
            <a:r>
              <a:rPr lang="en-US" baseline="0" dirty="0" smtClean="0"/>
              <a:t>First, designers have only a certain amount of resources and time</a:t>
            </a:r>
          </a:p>
          <a:p>
            <a:pPr marL="628650" lvl="1" indent="-171450">
              <a:buFontTx/>
              <a:buChar char="•"/>
            </a:pPr>
            <a:r>
              <a:rPr lang="en-US" baseline="0" dirty="0" smtClean="0"/>
              <a:t>Even though they can get caught up in adding “cool” aspects to a game, or “fun” aspects of a game—ultimately, the game serves other purposes than just being entertaining</a:t>
            </a:r>
          </a:p>
          <a:p>
            <a:pPr marL="628650" lvl="1" indent="-171450">
              <a:buFontTx/>
              <a:buChar char="•"/>
            </a:pPr>
            <a:r>
              <a:rPr lang="en-US" baseline="0" dirty="0" smtClean="0"/>
              <a:t>They need to prioritize based on higher level of goals.</a:t>
            </a:r>
          </a:p>
          <a:p>
            <a:pPr marL="171450" lvl="0" indent="-171450">
              <a:buFontTx/>
              <a:buChar char="•"/>
            </a:pPr>
            <a:r>
              <a:rPr lang="en-US" baseline="0" dirty="0" smtClean="0"/>
              <a:t>Second, on the user time:</a:t>
            </a:r>
          </a:p>
          <a:p>
            <a:pPr marL="628650" lvl="1" indent="-171450">
              <a:buFontTx/>
              <a:buChar char="•"/>
            </a:pPr>
            <a:r>
              <a:rPr lang="en-US" baseline="0" dirty="0" smtClean="0"/>
              <a:t>Serious games depart greatly from traditional games, often times those playing the games only have a specific set amount of times devoted to training</a:t>
            </a:r>
          </a:p>
          <a:p>
            <a:pPr marL="628650" lvl="1" indent="-171450">
              <a:buFontTx/>
              <a:buChar char="•"/>
            </a:pPr>
            <a:r>
              <a:rPr lang="en-US" baseline="0" dirty="0" smtClean="0"/>
              <a:t>This game has to fit within that time constraint--having people sucked into the game wanting to continue to play might serve the trainee, but not the trainer.</a:t>
            </a:r>
          </a:p>
          <a:p>
            <a:pPr marL="628650" lvl="1" indent="-171450">
              <a:buFontTx/>
              <a:buChar char="•"/>
            </a:pPr>
            <a:r>
              <a:rPr lang="en-US" baseline="0" dirty="0" smtClean="0"/>
              <a:t>This also means anything in the game needs to be coordinated with other content</a:t>
            </a:r>
            <a:endParaRPr lang="en-US" dirty="0"/>
          </a:p>
        </p:txBody>
      </p:sp>
      <p:sp>
        <p:nvSpPr>
          <p:cNvPr id="4" name="Slide Number Placeholder 3"/>
          <p:cNvSpPr>
            <a:spLocks noGrp="1"/>
          </p:cNvSpPr>
          <p:nvPr>
            <p:ph type="sldNum" sz="quarter" idx="10"/>
          </p:nvPr>
        </p:nvSpPr>
        <p:spPr/>
        <p:txBody>
          <a:bodyPr/>
          <a:lstStyle/>
          <a:p>
            <a:fld id="{98928362-377B-41D5-BD6D-D80A7C333CCB}" type="slidenum">
              <a:rPr lang="en-US" smtClean="0"/>
              <a:t>9</a:t>
            </a:fld>
            <a:endParaRPr lang="en-US"/>
          </a:p>
        </p:txBody>
      </p:sp>
    </p:spTree>
    <p:extLst>
      <p:ext uri="{BB962C8B-B14F-4D97-AF65-F5344CB8AC3E}">
        <p14:creationId xmlns:p14="http://schemas.microsoft.com/office/powerpoint/2010/main" val="1260670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rot="21433433">
            <a:off x="381000" y="1650671"/>
            <a:ext cx="8458200" cy="4343400"/>
          </a:xfrm>
          <a:prstGeom prst="rect">
            <a:avLst/>
          </a:prstGeom>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 name="Title 1"/>
          <p:cNvSpPr>
            <a:spLocks noGrp="1"/>
          </p:cNvSpPr>
          <p:nvPr>
            <p:ph type="ctrTitle"/>
          </p:nvPr>
        </p:nvSpPr>
        <p:spPr>
          <a:xfrm rot="21438899">
            <a:off x="299678" y="1649983"/>
            <a:ext cx="8466886" cy="1470025"/>
          </a:xfrm>
        </p:spPr>
        <p:txBody>
          <a:bodyPr>
            <a:noAutofit/>
          </a:bodyPr>
          <a:lstStyle>
            <a:lvl1pPr algn="l">
              <a:defRPr sz="5400">
                <a:solidFill>
                  <a:schemeClr val="accent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rot="21424939">
            <a:off x="2484309" y="4221125"/>
            <a:ext cx="6400800" cy="1752600"/>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rot="21432941">
            <a:off x="372270" y="296209"/>
            <a:ext cx="8445645" cy="6176699"/>
          </a:xfrm>
          <a:prstGeom prst="rect">
            <a:avLst/>
          </a:prstGeom>
          <a:ln>
            <a:noFill/>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8" name="Rectangle 7"/>
          <p:cNvSpPr/>
          <p:nvPr userDrawn="1"/>
        </p:nvSpPr>
        <p:spPr>
          <a:xfrm rot="21443189">
            <a:off x="364153" y="457922"/>
            <a:ext cx="1325880" cy="619048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6023302">
            <a:off x="-1982136" y="2974257"/>
            <a:ext cx="6018833" cy="1143000"/>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rot="21441477">
            <a:off x="1798846" y="533156"/>
            <a:ext cx="6746118" cy="571616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rot="21433433">
            <a:off x="381000" y="1650671"/>
            <a:ext cx="8458200" cy="4343400"/>
          </a:xfrm>
          <a:prstGeom prst="rect">
            <a:avLst/>
          </a:prstGeom>
          <a:ln>
            <a:noFill/>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8" name="Rectangle 7"/>
          <p:cNvSpPr/>
          <p:nvPr userDrawn="1"/>
        </p:nvSpPr>
        <p:spPr>
          <a:xfrm rot="21433433">
            <a:off x="428344" y="3833670"/>
            <a:ext cx="8458200" cy="21599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rot="21417732">
            <a:off x="687731" y="3821555"/>
            <a:ext cx="7772400" cy="1362075"/>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rot="21449141">
            <a:off x="609600" y="2343955"/>
            <a:ext cx="7772400" cy="1500187"/>
          </a:xfrm>
        </p:spPr>
        <p:txBody>
          <a:bodyPr anchor="b">
            <a:normAutofit/>
          </a:bodyPr>
          <a:lstStyle>
            <a:lvl1pPr marL="0" indent="0">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2590800"/>
            <a:ext cx="8229600" cy="1600200"/>
          </a:xfrm>
        </p:spPr>
        <p:txBody>
          <a:bodyPr>
            <a:noAutofit/>
          </a:bodyPr>
          <a:lstStyle>
            <a:lvl1pPr>
              <a:defRPr sz="5400">
                <a:solidFill>
                  <a:schemeClr val="bg1"/>
                </a:solidFill>
              </a:defRPr>
            </a:lvl1pPr>
          </a:lstStyle>
          <a:p>
            <a:r>
              <a:rPr lang="en-US" dirty="0"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rot="281310">
            <a:off x="895297" y="604477"/>
            <a:ext cx="7492438" cy="6873212"/>
          </a:xfrm>
          <a:prstGeom prst="rect">
            <a:avLst/>
          </a:prstGeom>
          <a:ln>
            <a:noFill/>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Picture Placeholder 2"/>
          <p:cNvSpPr>
            <a:spLocks noGrp="1"/>
          </p:cNvSpPr>
          <p:nvPr>
            <p:ph type="pic" idx="10"/>
          </p:nvPr>
        </p:nvSpPr>
        <p:spPr>
          <a:xfrm rot="243827">
            <a:off x="5105400" y="457200"/>
            <a:ext cx="5486400" cy="6629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Rectangle 8"/>
          <p:cNvSpPr/>
          <p:nvPr userDrawn="1"/>
        </p:nvSpPr>
        <p:spPr>
          <a:xfrm rot="21432941">
            <a:off x="-1607752" y="60042"/>
            <a:ext cx="5757705" cy="6103609"/>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8" name="Rectangle 7"/>
          <p:cNvSpPr/>
          <p:nvPr userDrawn="1"/>
        </p:nvSpPr>
        <p:spPr>
          <a:xfrm rot="21432941">
            <a:off x="-427887" y="1062383"/>
            <a:ext cx="5757705" cy="6103609"/>
          </a:xfrm>
          <a:prstGeom prst="rect">
            <a:avLst/>
          </a:prstGeom>
          <a:ln>
            <a:noFill/>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 name="Title 1"/>
          <p:cNvSpPr>
            <a:spLocks noGrp="1"/>
          </p:cNvSpPr>
          <p:nvPr>
            <p:ph type="title"/>
          </p:nvPr>
        </p:nvSpPr>
        <p:spPr>
          <a:xfrm rot="21417224">
            <a:off x="47148" y="-277782"/>
            <a:ext cx="4032662" cy="1162050"/>
          </a:xfrm>
        </p:spPr>
        <p:txBody>
          <a:bodyPr anchor="b">
            <a:normAutofit/>
          </a:bodyPr>
          <a:lstStyle>
            <a:lvl1pPr algn="l">
              <a:defRPr sz="2400" b="1">
                <a:solidFill>
                  <a:schemeClr val="bg1"/>
                </a:solidFill>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rot="21420000">
            <a:off x="147805" y="1112728"/>
            <a:ext cx="4957811" cy="4787968"/>
          </a:xfrm>
        </p:spPr>
        <p:txBody>
          <a:bodyPr>
            <a:normAutofit/>
          </a:bodyPr>
          <a:lstStyle>
            <a:lvl1pPr marL="342900" indent="-342900">
              <a:buFont typeface="Arial" pitchFamily="34" charset="0"/>
              <a:buChar char="•"/>
              <a:defRPr sz="3200"/>
            </a:lvl1pPr>
            <a:lvl2pPr marL="628650" indent="-171450">
              <a:buFont typeface="Arial" pitchFamily="34" charset="0"/>
              <a:buChar char="•"/>
              <a:defRPr sz="1800"/>
            </a:lvl2pPr>
            <a:lvl3pPr marL="1085850" indent="-171450">
              <a:buFont typeface="Arial" pitchFamily="34" charset="0"/>
              <a:buChar char="•"/>
              <a:defRPr sz="1200"/>
            </a:lvl3pPr>
            <a:lvl4pPr marL="1543050" indent="-171450">
              <a:buFont typeface="Arial" pitchFamily="34" charset="0"/>
              <a:buChar char="•"/>
              <a:defRPr sz="1100"/>
            </a:lvl4pPr>
            <a:lvl5pPr marL="2000250" indent="-171450">
              <a:buFont typeface="Arial" pitchFamily="34" charset="0"/>
              <a:buChar char="•"/>
              <a:defRPr sz="11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9"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6"/>
          <p:cNvPicPr>
            <a:picLocks noChangeAspect="1"/>
          </p:cNvPicPr>
          <p:nvPr userDrawn="1"/>
        </p:nvPicPr>
        <p:blipFill>
          <a:blip r:embed="rId8">
            <a:extLst>
              <a:ext uri="{BEBA8EAE-BF5A-486C-A8C5-ECC9F3942E4B}">
                <a14:imgProps xmlns:a14="http://schemas.microsoft.com/office/drawing/2010/main">
                  <a14:imgLayer r:embed="rId9">
                    <a14:imgEffect>
                      <a14:brightnessContrast bright="-21000"/>
                    </a14:imgEffect>
                  </a14:imgLayer>
                </a14:imgProps>
              </a:ex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6" r:id="rId6"/>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1" Type="http://schemas.openxmlformats.org/officeDocument/2006/relationships/diagramQuickStyle" Target="../diagrams/quickStyle6.xml"/><Relationship Id="rId12" Type="http://schemas.openxmlformats.org/officeDocument/2006/relationships/diagramColors" Target="../diagrams/colors6.xml"/><Relationship Id="rId13" Type="http://schemas.microsoft.com/office/2007/relationships/diagramDrawing" Target="../diagrams/drawing6.xml"/><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diagramData" Target="../diagrams/data5.xml"/><Relationship Id="rId5" Type="http://schemas.openxmlformats.org/officeDocument/2006/relationships/diagramLayout" Target="../diagrams/layout5.xml"/><Relationship Id="rId6" Type="http://schemas.openxmlformats.org/officeDocument/2006/relationships/diagramQuickStyle" Target="../diagrams/quickStyle5.xml"/><Relationship Id="rId7" Type="http://schemas.openxmlformats.org/officeDocument/2006/relationships/diagramColors" Target="../diagrams/colors5.xml"/><Relationship Id="rId8" Type="http://schemas.microsoft.com/office/2007/relationships/diagramDrawing" Target="../diagrams/drawing5.xml"/><Relationship Id="rId9" Type="http://schemas.openxmlformats.org/officeDocument/2006/relationships/diagramData" Target="../diagrams/data6.xml"/><Relationship Id="rId10"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11" Type="http://schemas.openxmlformats.org/officeDocument/2006/relationships/diagramQuickStyle" Target="../diagrams/quickStyle8.xml"/><Relationship Id="rId12" Type="http://schemas.openxmlformats.org/officeDocument/2006/relationships/diagramColors" Target="../diagrams/colors8.xml"/><Relationship Id="rId13" Type="http://schemas.microsoft.com/office/2007/relationships/diagramDrawing" Target="../diagrams/drawing8.xml"/><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7.jpg"/><Relationship Id="rId4" Type="http://schemas.openxmlformats.org/officeDocument/2006/relationships/diagramData" Target="../diagrams/data7.xml"/><Relationship Id="rId5" Type="http://schemas.openxmlformats.org/officeDocument/2006/relationships/diagramLayout" Target="../diagrams/layout7.xml"/><Relationship Id="rId6" Type="http://schemas.openxmlformats.org/officeDocument/2006/relationships/diagramQuickStyle" Target="../diagrams/quickStyle7.xml"/><Relationship Id="rId7" Type="http://schemas.openxmlformats.org/officeDocument/2006/relationships/diagramColors" Target="../diagrams/colors7.xml"/><Relationship Id="rId8" Type="http://schemas.microsoft.com/office/2007/relationships/diagramDrawing" Target="../diagrams/drawing7.xml"/><Relationship Id="rId9" Type="http://schemas.openxmlformats.org/officeDocument/2006/relationships/diagramData" Target="../diagrams/data8.xml"/><Relationship Id="rId10"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11" Type="http://schemas.openxmlformats.org/officeDocument/2006/relationships/diagramQuickStyle" Target="../diagrams/quickStyle10.xml"/><Relationship Id="rId12" Type="http://schemas.openxmlformats.org/officeDocument/2006/relationships/diagramColors" Target="../diagrams/colors10.xml"/><Relationship Id="rId13" Type="http://schemas.microsoft.com/office/2007/relationships/diagramDrawing" Target="../diagrams/drawing10.xml"/><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diagramData" Target="../diagrams/data9.xml"/><Relationship Id="rId5" Type="http://schemas.openxmlformats.org/officeDocument/2006/relationships/diagramLayout" Target="../diagrams/layout9.xml"/><Relationship Id="rId6" Type="http://schemas.openxmlformats.org/officeDocument/2006/relationships/diagramQuickStyle" Target="../diagrams/quickStyle9.xml"/><Relationship Id="rId7" Type="http://schemas.openxmlformats.org/officeDocument/2006/relationships/diagramColors" Target="../diagrams/colors9.xml"/><Relationship Id="rId8" Type="http://schemas.microsoft.com/office/2007/relationships/diagramDrawing" Target="../diagrams/drawing9.xml"/><Relationship Id="rId9" Type="http://schemas.openxmlformats.org/officeDocument/2006/relationships/diagramData" Target="../diagrams/data10.xml"/><Relationship Id="rId10"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11" Type="http://schemas.openxmlformats.org/officeDocument/2006/relationships/diagramQuickStyle" Target="../diagrams/quickStyle12.xml"/><Relationship Id="rId12" Type="http://schemas.openxmlformats.org/officeDocument/2006/relationships/diagramColors" Target="../diagrams/colors12.xml"/><Relationship Id="rId13" Type="http://schemas.microsoft.com/office/2007/relationships/diagramDrawing" Target="../diagrams/drawing12.xml"/><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9.jpg"/><Relationship Id="rId4" Type="http://schemas.openxmlformats.org/officeDocument/2006/relationships/diagramData" Target="../diagrams/data11.xml"/><Relationship Id="rId5" Type="http://schemas.openxmlformats.org/officeDocument/2006/relationships/diagramLayout" Target="../diagrams/layout11.xml"/><Relationship Id="rId6" Type="http://schemas.openxmlformats.org/officeDocument/2006/relationships/diagramQuickStyle" Target="../diagrams/quickStyle11.xml"/><Relationship Id="rId7" Type="http://schemas.openxmlformats.org/officeDocument/2006/relationships/diagramColors" Target="../diagrams/colors11.xml"/><Relationship Id="rId8" Type="http://schemas.microsoft.com/office/2007/relationships/diagramDrawing" Target="../diagrams/drawing11.xml"/><Relationship Id="rId9" Type="http://schemas.openxmlformats.org/officeDocument/2006/relationships/diagramData" Target="../diagrams/data12.xml"/><Relationship Id="rId10" Type="http://schemas.openxmlformats.org/officeDocument/2006/relationships/diagramLayout" Target="../diagrams/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1" Type="http://schemas.openxmlformats.org/officeDocument/2006/relationships/hyperlink" Target="http://3.bp.blogspot.com/_Ss_rLDyRQCk/SS6tukHUvyI/AAAAAAAAHmo/SFh8UEfhyno/s400/Army1.jpg" TargetMode="External"/><Relationship Id="rId12" Type="http://schemas.openxmlformats.org/officeDocument/2006/relationships/hyperlink" Target="http://www.therapy4mindbody.com/wp-content/uploads/2010/01/HandDrawnArrow.jpg" TargetMode="External"/><Relationship Id="rId13" Type="http://schemas.openxmlformats.org/officeDocument/2006/relationships/hyperlink" Target="http://metalarcade.net/wp-content/uploads/2013/02/Killzone-4-PlayStation-4-City.jpg" TargetMode="External"/><Relationship Id="rId14" Type="http://schemas.openxmlformats.org/officeDocument/2006/relationships/hyperlink" Target="http://www.paradigmsi.com/wp-content/uploads/2012/09/Conference-Room-With-TV-420x220.jpg" TargetMode="External"/><Relationship Id="rId1" Type="http://schemas.openxmlformats.org/officeDocument/2006/relationships/slideLayout" Target="../slideLayouts/slideLayout2.xml"/><Relationship Id="rId2" Type="http://schemas.openxmlformats.org/officeDocument/2006/relationships/hyperlink" Target="http://v021o.popscreen.com/eGh0cTRmMTI=_o_foratv-technology-video-gaming-grows-up-ian-bogost-on-.jpg" TargetMode="External"/><Relationship Id="rId3" Type="http://schemas.openxmlformats.org/officeDocument/2006/relationships/hyperlink" Target="http://3.bp.blogspot.com/_Ss_rLDyRQCk/SxKofkxIaSI/AAAAAAAAMWc/7m4L9TSCOKY/s1600/Serious-Games+193.jpg" TargetMode="External"/><Relationship Id="rId4" Type="http://schemas.openxmlformats.org/officeDocument/2006/relationships/hyperlink" Target="http://www.videogameologists.com/wp-content/uploads/2011/10/Game-designer-wallpaper.jpg" TargetMode="External"/><Relationship Id="rId5" Type="http://schemas.openxmlformats.org/officeDocument/2006/relationships/hyperlink" Target="http://www.scs.ryerson.ca/~cps613/References/UsabilityEngineering/stationair-usability-lab.jpg" TargetMode="External"/><Relationship Id="rId6" Type="http://schemas.openxmlformats.org/officeDocument/2006/relationships/hyperlink" Target="http://www.john-lauckner.com/wp-content/uploads/2010/10/Screen-shot-2010-10-07-at-7.39.02-PM.png" TargetMode="External"/><Relationship Id="rId7" Type="http://schemas.openxmlformats.org/officeDocument/2006/relationships/hyperlink" Target="http://4.bp.blogspot.com/_Ss_rLDyRQCk/TTCT-LIsnKI/AAAAAAAAOR4/zLVYU1h1aY4/s1600/800+Serious-Games.jpg" TargetMode="External"/><Relationship Id="rId8" Type="http://schemas.openxmlformats.org/officeDocument/2006/relationships/hyperlink" Target="http://4.bp.blogspot.com/_Ss_rLDyRQCk/TNG7sUqf1MI/AAAAAAAAOHg/yTJcESil_O8/s1600/690+Serious-Games.jpg" TargetMode="External"/><Relationship Id="rId9" Type="http://schemas.openxmlformats.org/officeDocument/2006/relationships/hyperlink" Target="http://www.uni-learning.com/images/serious-games.jpg" TargetMode="External"/><Relationship Id="rId10" Type="http://schemas.openxmlformats.org/officeDocument/2006/relationships/hyperlink" Target="http://www.happynews.com/showImage.aspx?fn=12182008/serious-games-designed-learning-training-simulation-fun.jpg&amp;catid=8"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1" Type="http://schemas.openxmlformats.org/officeDocument/2006/relationships/diagramQuickStyle" Target="../diagrams/quickStyle2.xml"/><Relationship Id="rId12" Type="http://schemas.openxmlformats.org/officeDocument/2006/relationships/diagramColors" Target="../diagrams/colors2.xml"/><Relationship Id="rId13" Type="http://schemas.microsoft.com/office/2007/relationships/diagramDrawing" Target="../diagrams/drawing2.xml"/><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9" Type="http://schemas.openxmlformats.org/officeDocument/2006/relationships/diagramData" Target="../diagrams/data2.xml"/><Relationship Id="rId10"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11" Type="http://schemas.openxmlformats.org/officeDocument/2006/relationships/diagramQuickStyle" Target="../diagrams/quickStyle4.xml"/><Relationship Id="rId12" Type="http://schemas.openxmlformats.org/officeDocument/2006/relationships/diagramColors" Target="../diagrams/colors4.xml"/><Relationship Id="rId13" Type="http://schemas.microsoft.com/office/2007/relationships/diagramDrawing" Target="../diagrams/drawing4.xml"/><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diagramData" Target="../diagrams/data3.xml"/><Relationship Id="rId5" Type="http://schemas.openxmlformats.org/officeDocument/2006/relationships/diagramLayout" Target="../diagrams/layout3.xml"/><Relationship Id="rId6" Type="http://schemas.openxmlformats.org/officeDocument/2006/relationships/diagramQuickStyle" Target="../diagrams/quickStyle3.xml"/><Relationship Id="rId7" Type="http://schemas.openxmlformats.org/officeDocument/2006/relationships/diagramColors" Target="../diagrams/colors3.xml"/><Relationship Id="rId8" Type="http://schemas.microsoft.com/office/2007/relationships/diagramDrawing" Target="../diagrams/drawing3.xml"/><Relationship Id="rId9" Type="http://schemas.openxmlformats.org/officeDocument/2006/relationships/diagramData" Target="../diagrams/data4.xml"/><Relationship Id="rId10"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Integrating Serious Content into Serious Games</a:t>
            </a:r>
            <a:endParaRPr lang="en-US" dirty="0"/>
          </a:p>
        </p:txBody>
      </p:sp>
      <p:sp>
        <p:nvSpPr>
          <p:cNvPr id="3" name="Subtitle 2"/>
          <p:cNvSpPr>
            <a:spLocks noGrp="1"/>
          </p:cNvSpPr>
          <p:nvPr>
            <p:ph type="subTitle" idx="1"/>
          </p:nvPr>
        </p:nvSpPr>
        <p:spPr>
          <a:xfrm rot="21420000">
            <a:off x="1823101" y="3076675"/>
            <a:ext cx="6962564" cy="1066800"/>
          </a:xfrm>
        </p:spPr>
        <p:txBody>
          <a:bodyPr numCol="2">
            <a:normAutofit fontScale="25000" lnSpcReduction="20000"/>
          </a:bodyPr>
          <a:lstStyle/>
          <a:p>
            <a:r>
              <a:rPr lang="en-US" sz="12000" dirty="0" smtClean="0"/>
              <a:t>William Ryan</a:t>
            </a:r>
          </a:p>
          <a:p>
            <a:r>
              <a:rPr lang="en-US" sz="9600" u="sng" dirty="0" smtClean="0">
                <a:solidFill>
                  <a:schemeClr val="tx2">
                    <a:lumMod val="50000"/>
                  </a:schemeClr>
                </a:solidFill>
              </a:rPr>
              <a:t>wryan@ithaca.edu</a:t>
            </a:r>
          </a:p>
          <a:p>
            <a:endParaRPr lang="en-US" sz="12000" dirty="0" smtClean="0"/>
          </a:p>
          <a:p>
            <a:r>
              <a:rPr lang="en-US" sz="12000" dirty="0" smtClean="0"/>
              <a:t>Dennis </a:t>
            </a:r>
            <a:r>
              <a:rPr lang="en-US" sz="12000" dirty="0" err="1" smtClean="0"/>
              <a:t>Charsky</a:t>
            </a:r>
            <a:endParaRPr lang="en-US" sz="12000" dirty="0"/>
          </a:p>
          <a:p>
            <a:r>
              <a:rPr lang="en-US" sz="9600" u="sng" dirty="0" smtClean="0">
                <a:solidFill>
                  <a:schemeClr val="tx2">
                    <a:lumMod val="50000"/>
                  </a:schemeClr>
                </a:solidFill>
              </a:rPr>
              <a:t>dcharsky@ithaca.edu</a:t>
            </a:r>
          </a:p>
          <a:p>
            <a:endParaRPr lang="en-US" sz="9200" dirty="0"/>
          </a:p>
          <a:p>
            <a:endParaRPr lang="en-US" dirty="0" smtClean="0"/>
          </a:p>
          <a:p>
            <a:endParaRPr lang="en-US" dirty="0"/>
          </a:p>
        </p:txBody>
      </p:sp>
      <p:sp>
        <p:nvSpPr>
          <p:cNvPr id="4" name="Subtitle 2"/>
          <p:cNvSpPr txBox="1">
            <a:spLocks/>
          </p:cNvSpPr>
          <p:nvPr/>
        </p:nvSpPr>
        <p:spPr>
          <a:xfrm rot="21420000">
            <a:off x="475994" y="5157604"/>
            <a:ext cx="5335696" cy="857932"/>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400" dirty="0" smtClean="0"/>
              <a:t>Department of </a:t>
            </a:r>
          </a:p>
          <a:p>
            <a:pPr algn="l"/>
            <a:r>
              <a:rPr lang="en-US" sz="2400" dirty="0" smtClean="0"/>
              <a:t>Strategic Communication</a:t>
            </a: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48234">
            <a:off x="5648639" y="5281652"/>
            <a:ext cx="3175000" cy="515938"/>
          </a:xfrm>
          <a:prstGeom prst="rect">
            <a:avLst/>
          </a:prstGeom>
        </p:spPr>
      </p:pic>
    </p:spTree>
    <p:extLst>
      <p:ext uri="{BB962C8B-B14F-4D97-AF65-F5344CB8AC3E}">
        <p14:creationId xmlns:p14="http://schemas.microsoft.com/office/powerpoint/2010/main" val="35829739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idx="10"/>
          </p:nvPr>
        </p:nvPicPr>
        <p:blipFill rotWithShape="1">
          <a:blip r:embed="rId3">
            <a:extLst>
              <a:ext uri="{28A0092B-C50C-407E-A947-70E740481C1C}">
                <a14:useLocalDpi xmlns:a14="http://schemas.microsoft.com/office/drawing/2010/main" val="0"/>
              </a:ext>
            </a:extLst>
          </a:blip>
          <a:srcRect l="1021" t="4688" r="-23469" b="4688"/>
          <a:stretch/>
        </p:blipFill>
        <p:spPr>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p:txBody>
          <a:bodyPr>
            <a:normAutofit/>
          </a:bodyPr>
          <a:lstStyle/>
          <a:p>
            <a:r>
              <a:rPr lang="en-US" dirty="0" smtClean="0"/>
              <a:t>Realism &amp; Authenticity</a:t>
            </a:r>
            <a:endParaRPr lang="en-US" sz="1800" dirty="0"/>
          </a:p>
        </p:txBody>
      </p:sp>
      <p:sp>
        <p:nvSpPr>
          <p:cNvPr id="4" name="Text Placeholder 3"/>
          <p:cNvSpPr>
            <a:spLocks noGrp="1"/>
          </p:cNvSpPr>
          <p:nvPr>
            <p:ph type="body" sz="half" idx="2"/>
          </p:nvPr>
        </p:nvSpPr>
        <p:spPr/>
        <p:txBody>
          <a:bodyPr/>
          <a:lstStyle/>
          <a:p>
            <a:r>
              <a:rPr lang="en-US" dirty="0" smtClean="0"/>
              <a:t>Authenticity important for learning and engagement</a:t>
            </a:r>
          </a:p>
          <a:p>
            <a:pPr lvl="1"/>
            <a:r>
              <a:rPr lang="en-US" sz="2400" dirty="0" smtClean="0"/>
              <a:t>Meaning beyond magic circle</a:t>
            </a:r>
          </a:p>
          <a:p>
            <a:r>
              <a:rPr lang="en-US" dirty="0" smtClean="0"/>
              <a:t>Decision Importance</a:t>
            </a:r>
          </a:p>
          <a:p>
            <a:r>
              <a:rPr lang="en-US" dirty="0" smtClean="0"/>
              <a:t>Misrepresentation</a:t>
            </a:r>
          </a:p>
          <a:p>
            <a:pPr lvl="1"/>
            <a:r>
              <a:rPr lang="en-US" sz="2400" dirty="0" smtClean="0"/>
              <a:t>Cannot represent everything — Abstractions</a:t>
            </a:r>
            <a:endParaRPr lang="en-US" dirty="0"/>
          </a:p>
        </p:txBody>
      </p:sp>
      <p:graphicFrame>
        <p:nvGraphicFramePr>
          <p:cNvPr id="6" name="Diagram 5"/>
          <p:cNvGraphicFramePr/>
          <p:nvPr>
            <p:extLst>
              <p:ext uri="{D42A27DB-BD31-4B8C-83A1-F6EECF244321}">
                <p14:modId xmlns:p14="http://schemas.microsoft.com/office/powerpoint/2010/main" val="1351642508"/>
              </p:ext>
            </p:extLst>
          </p:nvPr>
        </p:nvGraphicFramePr>
        <p:xfrm>
          <a:off x="533400" y="6477000"/>
          <a:ext cx="4800600" cy="3693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p:cNvGraphicFramePr/>
          <p:nvPr>
            <p:extLst>
              <p:ext uri="{D42A27DB-BD31-4B8C-83A1-F6EECF244321}">
                <p14:modId xmlns:p14="http://schemas.microsoft.com/office/powerpoint/2010/main" val="2213692824"/>
              </p:ext>
            </p:extLst>
          </p:nvPr>
        </p:nvGraphicFramePr>
        <p:xfrm>
          <a:off x="533400" y="6031468"/>
          <a:ext cx="4800600" cy="36933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8" name="TextBox 7"/>
          <p:cNvSpPr txBox="1"/>
          <p:nvPr/>
        </p:nvSpPr>
        <p:spPr>
          <a:xfrm rot="215859">
            <a:off x="5131988" y="4785421"/>
            <a:ext cx="2416916" cy="646331"/>
          </a:xfrm>
          <a:prstGeom prst="rect">
            <a:avLst/>
          </a:prstGeom>
          <a:noFill/>
        </p:spPr>
        <p:txBody>
          <a:bodyPr wrap="square" rtlCol="0">
            <a:spAutoFit/>
          </a:bodyPr>
          <a:lstStyle/>
          <a:p>
            <a:r>
              <a:rPr lang="en-US" dirty="0" smtClean="0"/>
              <a:t>Persuasive Games</a:t>
            </a:r>
          </a:p>
          <a:p>
            <a:endParaRPr lang="en-US" dirty="0"/>
          </a:p>
        </p:txBody>
      </p:sp>
      <p:sp>
        <p:nvSpPr>
          <p:cNvPr id="9" name="TextBox 8"/>
          <p:cNvSpPr txBox="1"/>
          <p:nvPr/>
        </p:nvSpPr>
        <p:spPr>
          <a:xfrm>
            <a:off x="3926643" y="6496629"/>
            <a:ext cx="800219" cy="338554"/>
          </a:xfrm>
          <a:prstGeom prst="rect">
            <a:avLst/>
          </a:prstGeom>
          <a:noFill/>
        </p:spPr>
        <p:txBody>
          <a:bodyPr wrap="none" rtlCol="0">
            <a:spAutoFit/>
          </a:bodyPr>
          <a:lstStyle/>
          <a:p>
            <a:pPr lvl="0"/>
            <a:r>
              <a:rPr lang="en-US" sz="1600" dirty="0" smtClean="0">
                <a:solidFill>
                  <a:schemeClr val="bg1">
                    <a:lumMod val="95000"/>
                  </a:schemeClr>
                </a:solidFill>
              </a:rPr>
              <a:t>Skillset</a:t>
            </a:r>
            <a:endParaRPr lang="en-US" dirty="0">
              <a:solidFill>
                <a:schemeClr val="bg1">
                  <a:lumMod val="95000"/>
                </a:schemeClr>
              </a:solidFill>
            </a:endParaRPr>
          </a:p>
        </p:txBody>
      </p:sp>
    </p:spTree>
    <p:extLst>
      <p:ext uri="{BB962C8B-B14F-4D97-AF65-F5344CB8AC3E}">
        <p14:creationId xmlns:p14="http://schemas.microsoft.com/office/powerpoint/2010/main" val="270155729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idx="10"/>
          </p:nvPr>
        </p:nvPicPr>
        <p:blipFill rotWithShape="1">
          <a:blip r:embed="rId3">
            <a:extLst>
              <a:ext uri="{28A0092B-C50C-407E-A947-70E740481C1C}">
                <a14:useLocalDpi xmlns:a14="http://schemas.microsoft.com/office/drawing/2010/main" val="0"/>
              </a:ext>
            </a:extLst>
          </a:blip>
          <a:srcRect l="26000" t="-1072" r="14000" b="-1039"/>
          <a:stretch/>
        </p:blipFill>
        <p:spPr>
          <a:xfrm rot="243827">
            <a:off x="5120640" y="457200"/>
            <a:ext cx="5486400" cy="6629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p:txBody>
          <a:bodyPr>
            <a:normAutofit/>
          </a:bodyPr>
          <a:lstStyle/>
          <a:p>
            <a:r>
              <a:rPr lang="en-US" dirty="0" smtClean="0"/>
              <a:t>Evaluation</a:t>
            </a:r>
            <a:endParaRPr lang="en-US" sz="1600" dirty="0"/>
          </a:p>
        </p:txBody>
      </p:sp>
      <p:sp>
        <p:nvSpPr>
          <p:cNvPr id="4" name="Text Placeholder 3"/>
          <p:cNvSpPr>
            <a:spLocks noGrp="1"/>
          </p:cNvSpPr>
          <p:nvPr>
            <p:ph type="body" sz="half" idx="2"/>
          </p:nvPr>
        </p:nvSpPr>
        <p:spPr/>
        <p:txBody>
          <a:bodyPr/>
          <a:lstStyle/>
          <a:p>
            <a:pPr marL="0" indent="0">
              <a:buNone/>
            </a:pPr>
            <a:r>
              <a:rPr lang="en-US" dirty="0" smtClean="0"/>
              <a:t>Evaluation of:</a:t>
            </a:r>
          </a:p>
          <a:p>
            <a:r>
              <a:rPr lang="en-US" dirty="0" smtClean="0"/>
              <a:t>Learning</a:t>
            </a:r>
          </a:p>
          <a:p>
            <a:r>
              <a:rPr lang="en-US" dirty="0" smtClean="0"/>
              <a:t>Engagement</a:t>
            </a:r>
          </a:p>
          <a:p>
            <a:r>
              <a:rPr lang="en-US" dirty="0" smtClean="0"/>
              <a:t>Organizational Factors</a:t>
            </a:r>
            <a:endParaRPr lang="en-US" dirty="0"/>
          </a:p>
        </p:txBody>
      </p:sp>
      <p:graphicFrame>
        <p:nvGraphicFramePr>
          <p:cNvPr id="6" name="Diagram 5"/>
          <p:cNvGraphicFramePr/>
          <p:nvPr>
            <p:extLst>
              <p:ext uri="{D42A27DB-BD31-4B8C-83A1-F6EECF244321}">
                <p14:modId xmlns:p14="http://schemas.microsoft.com/office/powerpoint/2010/main" val="645835207"/>
              </p:ext>
            </p:extLst>
          </p:nvPr>
        </p:nvGraphicFramePr>
        <p:xfrm>
          <a:off x="533400" y="6477000"/>
          <a:ext cx="4800600" cy="3693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p:cNvGraphicFramePr/>
          <p:nvPr>
            <p:extLst>
              <p:ext uri="{D42A27DB-BD31-4B8C-83A1-F6EECF244321}">
                <p14:modId xmlns:p14="http://schemas.microsoft.com/office/powerpoint/2010/main" val="2614712726"/>
              </p:ext>
            </p:extLst>
          </p:nvPr>
        </p:nvGraphicFramePr>
        <p:xfrm>
          <a:off x="533400" y="6031468"/>
          <a:ext cx="4800600" cy="36933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9" name="TextBox 8"/>
          <p:cNvSpPr txBox="1"/>
          <p:nvPr/>
        </p:nvSpPr>
        <p:spPr>
          <a:xfrm>
            <a:off x="3926643" y="6496629"/>
            <a:ext cx="800219" cy="338554"/>
          </a:xfrm>
          <a:prstGeom prst="rect">
            <a:avLst/>
          </a:prstGeom>
          <a:noFill/>
        </p:spPr>
        <p:txBody>
          <a:bodyPr wrap="none" rtlCol="0">
            <a:spAutoFit/>
          </a:bodyPr>
          <a:lstStyle/>
          <a:p>
            <a:pPr lvl="0"/>
            <a:r>
              <a:rPr lang="en-US" sz="1600" dirty="0" smtClean="0">
                <a:solidFill>
                  <a:schemeClr val="bg1">
                    <a:lumMod val="95000"/>
                  </a:schemeClr>
                </a:solidFill>
              </a:rPr>
              <a:t>Skillset</a:t>
            </a:r>
            <a:endParaRPr lang="en-US" dirty="0">
              <a:solidFill>
                <a:schemeClr val="bg1">
                  <a:lumMod val="95000"/>
                </a:schemeClr>
              </a:solidFill>
            </a:endParaRPr>
          </a:p>
        </p:txBody>
      </p:sp>
    </p:spTree>
    <p:extLst>
      <p:ext uri="{BB962C8B-B14F-4D97-AF65-F5344CB8AC3E}">
        <p14:creationId xmlns:p14="http://schemas.microsoft.com/office/powerpoint/2010/main" val="405010815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idx="10"/>
          </p:nvPr>
        </p:nvPicPr>
        <p:blipFill rotWithShape="1">
          <a:blip r:embed="rId3">
            <a:extLst>
              <a:ext uri="{28A0092B-C50C-407E-A947-70E740481C1C}">
                <a14:useLocalDpi xmlns:a14="http://schemas.microsoft.com/office/drawing/2010/main" val="0"/>
              </a:ext>
            </a:extLst>
          </a:blip>
          <a:srcRect t="-358" r="-12000" b="-3214"/>
          <a:stretch/>
        </p:blipFill>
        <p:spPr>
          <a:xfrm rot="243827">
            <a:off x="5105860" y="444240"/>
            <a:ext cx="5120640" cy="6629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p:txBody>
          <a:bodyPr>
            <a:normAutofit/>
          </a:bodyPr>
          <a:lstStyle/>
          <a:p>
            <a:r>
              <a:rPr lang="en-US" dirty="0" smtClean="0"/>
              <a:t>Exogenous Factors</a:t>
            </a:r>
            <a:endParaRPr lang="en-US" dirty="0"/>
          </a:p>
        </p:txBody>
      </p:sp>
      <p:sp>
        <p:nvSpPr>
          <p:cNvPr id="4" name="Text Placeholder 3"/>
          <p:cNvSpPr>
            <a:spLocks noGrp="1"/>
          </p:cNvSpPr>
          <p:nvPr>
            <p:ph type="body" sz="half" idx="2"/>
          </p:nvPr>
        </p:nvSpPr>
        <p:spPr/>
        <p:txBody>
          <a:bodyPr/>
          <a:lstStyle/>
          <a:p>
            <a:r>
              <a:rPr lang="en-US" dirty="0" smtClean="0"/>
              <a:t>Role of the client</a:t>
            </a:r>
          </a:p>
          <a:p>
            <a:r>
              <a:rPr lang="en-US" dirty="0" smtClean="0"/>
              <a:t>Threat of AAA games</a:t>
            </a:r>
          </a:p>
          <a:p>
            <a:r>
              <a:rPr lang="en-US" dirty="0" smtClean="0"/>
              <a:t>Distinguish player from buyer</a:t>
            </a:r>
            <a:endParaRPr lang="en-US" dirty="0"/>
          </a:p>
        </p:txBody>
      </p:sp>
      <p:graphicFrame>
        <p:nvGraphicFramePr>
          <p:cNvPr id="6" name="Diagram 5"/>
          <p:cNvGraphicFramePr/>
          <p:nvPr>
            <p:extLst>
              <p:ext uri="{D42A27DB-BD31-4B8C-83A1-F6EECF244321}">
                <p14:modId xmlns:p14="http://schemas.microsoft.com/office/powerpoint/2010/main" val="965991052"/>
              </p:ext>
            </p:extLst>
          </p:nvPr>
        </p:nvGraphicFramePr>
        <p:xfrm>
          <a:off x="533400" y="6477000"/>
          <a:ext cx="4800600" cy="3693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p:cNvGraphicFramePr/>
          <p:nvPr>
            <p:extLst>
              <p:ext uri="{D42A27DB-BD31-4B8C-83A1-F6EECF244321}">
                <p14:modId xmlns:p14="http://schemas.microsoft.com/office/powerpoint/2010/main" val="713079544"/>
              </p:ext>
            </p:extLst>
          </p:nvPr>
        </p:nvGraphicFramePr>
        <p:xfrm>
          <a:off x="533400" y="6031468"/>
          <a:ext cx="4800600" cy="36933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9" name="TextBox 8"/>
          <p:cNvSpPr txBox="1"/>
          <p:nvPr/>
        </p:nvSpPr>
        <p:spPr>
          <a:xfrm>
            <a:off x="3926643" y="6496629"/>
            <a:ext cx="800219" cy="338554"/>
          </a:xfrm>
          <a:prstGeom prst="rect">
            <a:avLst/>
          </a:prstGeom>
          <a:noFill/>
        </p:spPr>
        <p:txBody>
          <a:bodyPr wrap="none" rtlCol="0">
            <a:spAutoFit/>
          </a:bodyPr>
          <a:lstStyle/>
          <a:p>
            <a:pPr lvl="0"/>
            <a:r>
              <a:rPr lang="en-US" sz="1600" dirty="0" smtClean="0">
                <a:solidFill>
                  <a:schemeClr val="bg1">
                    <a:lumMod val="95000"/>
                  </a:schemeClr>
                </a:solidFill>
              </a:rPr>
              <a:t>Skillset</a:t>
            </a:r>
            <a:endParaRPr lang="en-US" dirty="0">
              <a:solidFill>
                <a:schemeClr val="bg1">
                  <a:lumMod val="95000"/>
                </a:schemeClr>
              </a:solidFill>
            </a:endParaRPr>
          </a:p>
        </p:txBody>
      </p:sp>
    </p:spTree>
    <p:extLst>
      <p:ext uri="{BB962C8B-B14F-4D97-AF65-F5344CB8AC3E}">
        <p14:creationId xmlns:p14="http://schemas.microsoft.com/office/powerpoint/2010/main" val="373622494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idx="10"/>
          </p:nvPr>
        </p:nvPicPr>
        <p:blipFill>
          <a:blip r:embed="rId3">
            <a:extLst>
              <a:ext uri="{28A0092B-C50C-407E-A947-70E740481C1C}">
                <a14:useLocalDpi xmlns:a14="http://schemas.microsoft.com/office/drawing/2010/main" val="0"/>
              </a:ext>
            </a:extLst>
          </a:blip>
          <a:srcRect l="17122" r="17122"/>
          <a:stretch>
            <a:fillRect/>
          </a:stretch>
        </p:blipFill>
        <p:spPr>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p:txBody>
          <a:bodyPr>
            <a:normAutofit/>
          </a:bodyPr>
          <a:lstStyle/>
          <a:p>
            <a:r>
              <a:rPr lang="en-US" dirty="0"/>
              <a:t>Skillsets of Serious Game </a:t>
            </a:r>
            <a:r>
              <a:rPr lang="en-US" dirty="0" smtClean="0"/>
              <a:t>Designers</a:t>
            </a:r>
            <a:endParaRPr lang="en-US" dirty="0"/>
          </a:p>
        </p:txBody>
      </p:sp>
      <p:sp>
        <p:nvSpPr>
          <p:cNvPr id="4" name="Text Placeholder 3"/>
          <p:cNvSpPr>
            <a:spLocks noGrp="1"/>
          </p:cNvSpPr>
          <p:nvPr>
            <p:ph type="body" sz="half" idx="2"/>
          </p:nvPr>
        </p:nvSpPr>
        <p:spPr/>
        <p:txBody>
          <a:bodyPr/>
          <a:lstStyle/>
          <a:p>
            <a:r>
              <a:rPr lang="en-US" dirty="0" smtClean="0"/>
              <a:t>Game Knowledge</a:t>
            </a:r>
          </a:p>
          <a:p>
            <a:r>
              <a:rPr lang="en-US" dirty="0" smtClean="0"/>
              <a:t>Knowing Audience</a:t>
            </a:r>
          </a:p>
          <a:p>
            <a:r>
              <a:rPr lang="en-US" dirty="0" smtClean="0"/>
              <a:t>Knowing about Fun</a:t>
            </a:r>
          </a:p>
          <a:p>
            <a:r>
              <a:rPr lang="en-US" dirty="0" smtClean="0"/>
              <a:t>Pedagogy/ Instructional Design</a:t>
            </a:r>
          </a:p>
          <a:p>
            <a:pPr lvl="1"/>
            <a:r>
              <a:rPr lang="en-US" sz="2400" dirty="0" smtClean="0"/>
              <a:t>Learning Game/Media Design</a:t>
            </a:r>
            <a:endParaRPr lang="en-US" sz="2400" dirty="0"/>
          </a:p>
        </p:txBody>
      </p:sp>
      <p:graphicFrame>
        <p:nvGraphicFramePr>
          <p:cNvPr id="6" name="Diagram 5"/>
          <p:cNvGraphicFramePr/>
          <p:nvPr>
            <p:extLst>
              <p:ext uri="{D42A27DB-BD31-4B8C-83A1-F6EECF244321}">
                <p14:modId xmlns:p14="http://schemas.microsoft.com/office/powerpoint/2010/main" val="249239238"/>
              </p:ext>
            </p:extLst>
          </p:nvPr>
        </p:nvGraphicFramePr>
        <p:xfrm>
          <a:off x="533400" y="6477000"/>
          <a:ext cx="4800600" cy="3693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p:cNvGraphicFramePr/>
          <p:nvPr>
            <p:extLst>
              <p:ext uri="{D42A27DB-BD31-4B8C-83A1-F6EECF244321}">
                <p14:modId xmlns:p14="http://schemas.microsoft.com/office/powerpoint/2010/main" val="858494960"/>
              </p:ext>
            </p:extLst>
          </p:nvPr>
        </p:nvGraphicFramePr>
        <p:xfrm>
          <a:off x="533400" y="6031468"/>
          <a:ext cx="4800600" cy="36933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TextBox 10"/>
          <p:cNvSpPr txBox="1"/>
          <p:nvPr/>
        </p:nvSpPr>
        <p:spPr>
          <a:xfrm>
            <a:off x="3926643" y="6496629"/>
            <a:ext cx="800219" cy="338554"/>
          </a:xfrm>
          <a:prstGeom prst="rect">
            <a:avLst/>
          </a:prstGeom>
          <a:noFill/>
        </p:spPr>
        <p:txBody>
          <a:bodyPr wrap="none" rtlCol="0">
            <a:spAutoFit/>
          </a:bodyPr>
          <a:lstStyle/>
          <a:p>
            <a:pPr lvl="0"/>
            <a:r>
              <a:rPr lang="en-US" sz="1600" dirty="0" smtClean="0">
                <a:solidFill>
                  <a:schemeClr val="bg1">
                    <a:lumMod val="95000"/>
                  </a:schemeClr>
                </a:solidFill>
              </a:rPr>
              <a:t>Skillset</a:t>
            </a:r>
            <a:endParaRPr lang="en-US" dirty="0">
              <a:solidFill>
                <a:schemeClr val="bg1">
                  <a:lumMod val="95000"/>
                </a:schemeClr>
              </a:solidFill>
            </a:endParaRPr>
          </a:p>
        </p:txBody>
      </p:sp>
    </p:spTree>
    <p:extLst>
      <p:ext uri="{BB962C8B-B14F-4D97-AF65-F5344CB8AC3E}">
        <p14:creationId xmlns:p14="http://schemas.microsoft.com/office/powerpoint/2010/main" val="48902612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a:t>
            </a:r>
            <a:endParaRPr lang="en-US" dirty="0"/>
          </a:p>
        </p:txBody>
      </p:sp>
      <p:sp>
        <p:nvSpPr>
          <p:cNvPr id="4" name="Text Placeholder 3"/>
          <p:cNvSpPr>
            <a:spLocks noGrp="1"/>
          </p:cNvSpPr>
          <p:nvPr>
            <p:ph type="body" idx="1"/>
          </p:nvPr>
        </p:nvSpPr>
        <p:spPr>
          <a:xfrm rot="21449141">
            <a:off x="633789" y="1972096"/>
            <a:ext cx="7939646" cy="1868556"/>
          </a:xfrm>
        </p:spPr>
        <p:txBody>
          <a:bodyPr/>
          <a:lstStyle/>
          <a:p>
            <a:pPr marL="342900" indent="-342900">
              <a:buFont typeface="Arial" pitchFamily="34" charset="0"/>
              <a:buChar char="•"/>
            </a:pPr>
            <a:r>
              <a:rPr lang="en-US" dirty="0" smtClean="0"/>
              <a:t>Designers do not proceed from theory.</a:t>
            </a:r>
          </a:p>
          <a:p>
            <a:pPr marL="342900" indent="-342900">
              <a:buFont typeface="Arial" pitchFamily="34" charset="0"/>
              <a:buChar char="•"/>
            </a:pPr>
            <a:r>
              <a:rPr lang="en-US" dirty="0" smtClean="0"/>
              <a:t>Need models for applying theory.</a:t>
            </a:r>
          </a:p>
          <a:p>
            <a:pPr marL="342900" indent="-342900">
              <a:buFont typeface="Arial" pitchFamily="34" charset="0"/>
              <a:buChar char="•"/>
            </a:pPr>
            <a:r>
              <a:rPr lang="en-US" dirty="0" smtClean="0"/>
              <a:t>What does game design bring instructional design?</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20000">
            <a:off x="7343960" y="3849153"/>
            <a:ext cx="1295400" cy="18468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p:cNvSpPr txBox="1"/>
          <p:nvPr/>
        </p:nvSpPr>
        <p:spPr>
          <a:xfrm rot="21420000">
            <a:off x="4588906" y="5037851"/>
            <a:ext cx="2361494" cy="707886"/>
          </a:xfrm>
          <a:prstGeom prst="rect">
            <a:avLst/>
          </a:prstGeom>
          <a:noFill/>
        </p:spPr>
        <p:txBody>
          <a:bodyPr wrap="none" rtlCol="0">
            <a:spAutoFit/>
          </a:bodyPr>
          <a:lstStyle/>
          <a:p>
            <a:pPr algn="r"/>
            <a:r>
              <a:rPr lang="en-US" sz="2000" dirty="0" smtClean="0"/>
              <a:t>Theories-in-</a:t>
            </a:r>
            <a:r>
              <a:rPr lang="en-US" sz="2000" dirty="0" smtClean="0"/>
              <a:t>action</a:t>
            </a:r>
            <a:endParaRPr lang="en-US" sz="2000" dirty="0" smtClean="0"/>
          </a:p>
          <a:p>
            <a:pPr algn="r"/>
            <a:r>
              <a:rPr lang="en-US" sz="2000" dirty="0" smtClean="0"/>
              <a:t>Donald </a:t>
            </a:r>
            <a:r>
              <a:rPr lang="en-US" sz="2000" dirty="0" err="1" smtClean="0"/>
              <a:t>Sch</a:t>
            </a:r>
            <a:r>
              <a:rPr lang="en-US" sz="2000" dirty="0" err="1" smtClean="0">
                <a:latin typeface="Century Gothic"/>
                <a:cs typeface="Times New Roman"/>
              </a:rPr>
              <a:t>ön</a:t>
            </a:r>
            <a:r>
              <a:rPr lang="en-US" sz="2000" dirty="0" smtClean="0">
                <a:latin typeface="Century Gothic"/>
                <a:cs typeface="Times New Roman"/>
              </a:rPr>
              <a:t>   </a:t>
            </a:r>
            <a:endParaRPr lang="en-US" sz="2000" dirty="0"/>
          </a:p>
        </p:txBody>
      </p:sp>
      <p:sp>
        <p:nvSpPr>
          <p:cNvPr id="6" name="TextBox 5"/>
          <p:cNvSpPr txBox="1"/>
          <p:nvPr/>
        </p:nvSpPr>
        <p:spPr>
          <a:xfrm rot="21420000">
            <a:off x="6823786" y="4965990"/>
            <a:ext cx="506895" cy="400110"/>
          </a:xfrm>
          <a:prstGeom prst="rect">
            <a:avLst/>
          </a:prstGeom>
          <a:noFill/>
        </p:spPr>
        <p:txBody>
          <a:bodyPr wrap="none" rtlCol="0">
            <a:spAutoFit/>
          </a:bodyPr>
          <a:lstStyle/>
          <a:p>
            <a:pPr algn="r"/>
            <a:r>
              <a:rPr lang="en-US" sz="2000" dirty="0" smtClean="0"/>
              <a:t>[5]</a:t>
            </a:r>
            <a:endParaRPr lang="en-US" sz="2000" dirty="0"/>
          </a:p>
        </p:txBody>
      </p:sp>
    </p:spTree>
    <p:extLst>
      <p:ext uri="{BB962C8B-B14F-4D97-AF65-F5344CB8AC3E}">
        <p14:creationId xmlns:p14="http://schemas.microsoft.com/office/powerpoint/2010/main" val="259475475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Integration about balancing</a:t>
            </a:r>
          </a:p>
          <a:p>
            <a:pPr lvl="1"/>
            <a:r>
              <a:rPr lang="en-US" dirty="0" smtClean="0"/>
              <a:t>player engagement</a:t>
            </a:r>
          </a:p>
          <a:p>
            <a:pPr lvl="1"/>
            <a:r>
              <a:rPr lang="en-US" dirty="0"/>
              <a:t>g</a:t>
            </a:r>
            <a:r>
              <a:rPr lang="en-US" dirty="0" smtClean="0"/>
              <a:t>ame promotion</a:t>
            </a:r>
          </a:p>
          <a:p>
            <a:pPr lvl="1"/>
            <a:r>
              <a:rPr lang="en-US" dirty="0" smtClean="0"/>
              <a:t>organizational issues</a:t>
            </a:r>
          </a:p>
          <a:p>
            <a:pPr lvl="1"/>
            <a:r>
              <a:rPr lang="en-US" dirty="0" smtClean="0"/>
              <a:t>AS WELL AS learning</a:t>
            </a:r>
          </a:p>
          <a:p>
            <a:r>
              <a:rPr lang="en-US" dirty="0" smtClean="0"/>
              <a:t>Integration techniques</a:t>
            </a:r>
          </a:p>
          <a:p>
            <a:pPr lvl="1"/>
            <a:r>
              <a:rPr lang="en-US" dirty="0" smtClean="0"/>
              <a:t>Pacing</a:t>
            </a:r>
          </a:p>
          <a:p>
            <a:pPr lvl="1"/>
            <a:r>
              <a:rPr lang="en-US" dirty="0" smtClean="0"/>
              <a:t>Repetition</a:t>
            </a:r>
          </a:p>
          <a:p>
            <a:pPr lvl="1"/>
            <a:r>
              <a:rPr lang="en-US" dirty="0" smtClean="0"/>
              <a:t>Visual Design</a:t>
            </a:r>
            <a:endParaRPr lang="en-US" dirty="0" smtClean="0"/>
          </a:p>
          <a:p>
            <a:pPr lvl="1"/>
            <a:r>
              <a:rPr lang="en-US" dirty="0" smtClean="0"/>
              <a:t>Abstraction</a:t>
            </a:r>
          </a:p>
          <a:p>
            <a:r>
              <a:rPr lang="en-US" dirty="0" smtClean="0"/>
              <a:t>Be explicit about goals</a:t>
            </a:r>
          </a:p>
          <a:p>
            <a:r>
              <a:rPr lang="en-US" dirty="0" smtClean="0"/>
              <a:t>Design is about deciding!</a:t>
            </a:r>
            <a:endParaRPr lang="en-US" dirty="0"/>
          </a:p>
        </p:txBody>
      </p:sp>
    </p:spTree>
    <p:extLst>
      <p:ext uri="{BB962C8B-B14F-4D97-AF65-F5344CB8AC3E}">
        <p14:creationId xmlns:p14="http://schemas.microsoft.com/office/powerpoint/2010/main" val="368648220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79257909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pPr>
              <a:buFont typeface="+mj-lt"/>
              <a:buAutoNum type="arabicPeriod"/>
            </a:pPr>
            <a:r>
              <a:rPr lang="en-US" sz="1400" dirty="0" smtClean="0"/>
              <a:t>Gunter</a:t>
            </a:r>
            <a:r>
              <a:rPr lang="en-US" sz="1400" dirty="0"/>
              <a:t>, G. A., Kenny, R. F., &amp; Vick, E. H. (2006). A case for a formal design paradigm for serious games. </a:t>
            </a:r>
            <a:r>
              <a:rPr lang="en-US" sz="1400" i="1" dirty="0" err="1"/>
              <a:t>Journ</a:t>
            </a:r>
            <a:r>
              <a:rPr lang="en-US" sz="1400" i="1" dirty="0"/>
              <a:t>. Inter. Digital Media and Arts Association, 3</a:t>
            </a:r>
            <a:r>
              <a:rPr lang="en-US" sz="1400" dirty="0"/>
              <a:t>(1), 93-105. </a:t>
            </a:r>
            <a:endParaRPr lang="en-US" sz="1400" dirty="0" smtClean="0"/>
          </a:p>
          <a:p>
            <a:pPr>
              <a:buFont typeface="+mj-lt"/>
              <a:buAutoNum type="arabicPeriod"/>
            </a:pPr>
            <a:r>
              <a:rPr lang="en-US" sz="1400" dirty="0" err="1" smtClean="0"/>
              <a:t>Habgood</a:t>
            </a:r>
            <a:r>
              <a:rPr lang="en-US" sz="1400" dirty="0"/>
              <a:t>, M. P. J. (2007). </a:t>
            </a:r>
            <a:r>
              <a:rPr lang="en-US" sz="1400" i="1" dirty="0"/>
              <a:t>The Effective Integration of Digital Games and Learning Content</a:t>
            </a:r>
            <a:r>
              <a:rPr lang="en-US" sz="1400" dirty="0"/>
              <a:t>. (Unpublished doctoral dissertation). University of Nottingham, Nottingham, UK. </a:t>
            </a:r>
          </a:p>
          <a:p>
            <a:pPr>
              <a:buFont typeface="+mj-lt"/>
              <a:buAutoNum type="arabicPeriod"/>
            </a:pPr>
            <a:r>
              <a:rPr lang="en-US" sz="1400" dirty="0" smtClean="0"/>
              <a:t>Hong</a:t>
            </a:r>
            <a:r>
              <a:rPr lang="en-US" sz="1400" dirty="0"/>
              <a:t>, W., &amp; Van Eck, R. (2010). Aligning problem solving and gameplay. In R. Van Eck (Ed.), </a:t>
            </a:r>
            <a:r>
              <a:rPr lang="en-US" sz="1400" i="1" dirty="0"/>
              <a:t>Interdisciplinary Models and Tools for Serious Games </a:t>
            </a:r>
            <a:r>
              <a:rPr lang="en-US" sz="1400" dirty="0"/>
              <a:t>(pp. 227-264). Hershey, PA: IGI Global. </a:t>
            </a:r>
          </a:p>
          <a:p>
            <a:pPr>
              <a:buFont typeface="+mj-lt"/>
              <a:buAutoNum type="arabicPeriod"/>
            </a:pPr>
            <a:r>
              <a:rPr lang="en-US" sz="1400" dirty="0" smtClean="0"/>
              <a:t>Marsh</a:t>
            </a:r>
            <a:r>
              <a:rPr lang="en-US" sz="1400" dirty="0"/>
              <a:t>, T. (2010). Activity-Based Scenario Design, Development and Assessment in Serious Games. In R. Van </a:t>
            </a:r>
            <a:r>
              <a:rPr lang="en-US" sz="1400" dirty="0" smtClean="0"/>
              <a:t>Eck </a:t>
            </a:r>
            <a:r>
              <a:rPr lang="en-US" sz="1400" dirty="0"/>
              <a:t>(Ed.), </a:t>
            </a:r>
            <a:r>
              <a:rPr lang="en-US" sz="1400" i="1" dirty="0"/>
              <a:t>Gaming and Cognition: Theories and Practice from the Learning Sciences </a:t>
            </a:r>
            <a:r>
              <a:rPr lang="en-US" sz="1400" dirty="0"/>
              <a:t>(pp. 152-168). Hershey, PA: IGI Global. </a:t>
            </a:r>
          </a:p>
          <a:p>
            <a:pPr>
              <a:buFont typeface="+mj-lt"/>
              <a:buAutoNum type="arabicPeriod"/>
            </a:pPr>
            <a:r>
              <a:rPr lang="en-US" sz="1400" dirty="0" err="1" smtClean="0"/>
              <a:t>Schön</a:t>
            </a:r>
            <a:r>
              <a:rPr lang="en-US" sz="1400" dirty="0" smtClean="0"/>
              <a:t>, D. (1983). </a:t>
            </a:r>
            <a:r>
              <a:rPr lang="en-US" sz="1400" i="1" dirty="0" smtClean="0"/>
              <a:t>The Reflective Practitioner: How Professional Think in Action. </a:t>
            </a:r>
            <a:r>
              <a:rPr lang="en-US" sz="1400" dirty="0" smtClean="0"/>
              <a:t>New York: Basic Books.</a:t>
            </a:r>
            <a:endParaRPr lang="en-US" sz="1400" dirty="0" smtClean="0"/>
          </a:p>
          <a:p>
            <a:pPr>
              <a:buFont typeface="+mj-lt"/>
              <a:buAutoNum type="arabicPeriod"/>
            </a:pPr>
            <a:r>
              <a:rPr lang="en-US" sz="1400" dirty="0" smtClean="0"/>
              <a:t>Squire</a:t>
            </a:r>
            <a:r>
              <a:rPr lang="en-US" sz="1400" dirty="0"/>
              <a:t>, K. (2006). From content to context: Videogames as designed experience. </a:t>
            </a:r>
            <a:r>
              <a:rPr lang="en-US" sz="1400" i="1" dirty="0"/>
              <a:t>Educational Researcher, 35</a:t>
            </a:r>
            <a:r>
              <a:rPr lang="en-US" sz="1400" dirty="0"/>
              <a:t>(8), 19-29. </a:t>
            </a:r>
            <a:endParaRPr lang="en-US" sz="1400" dirty="0" smtClean="0"/>
          </a:p>
          <a:p>
            <a:pPr marL="0" indent="0">
              <a:buNone/>
            </a:pPr>
            <a:endParaRPr lang="en-US" dirty="0" smtClean="0"/>
          </a:p>
          <a:p>
            <a:endParaRPr lang="en-US" dirty="0"/>
          </a:p>
        </p:txBody>
      </p:sp>
    </p:spTree>
    <p:extLst>
      <p:ext uri="{BB962C8B-B14F-4D97-AF65-F5344CB8AC3E}">
        <p14:creationId xmlns:p14="http://schemas.microsoft.com/office/powerpoint/2010/main" val="197001612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Links</a:t>
            </a:r>
            <a:endParaRPr lang="en-US" dirty="0"/>
          </a:p>
        </p:txBody>
      </p:sp>
      <p:sp>
        <p:nvSpPr>
          <p:cNvPr id="3" name="Content Placeholder 2"/>
          <p:cNvSpPr>
            <a:spLocks noGrp="1"/>
          </p:cNvSpPr>
          <p:nvPr>
            <p:ph idx="1"/>
          </p:nvPr>
        </p:nvSpPr>
        <p:spPr/>
        <p:txBody>
          <a:bodyPr>
            <a:normAutofit lnSpcReduction="10000"/>
          </a:bodyPr>
          <a:lstStyle/>
          <a:p>
            <a:pPr>
              <a:buFont typeface="+mj-lt"/>
              <a:buAutoNum type="arabicPeriod"/>
            </a:pPr>
            <a:r>
              <a:rPr lang="en-US" sz="1400" dirty="0" smtClean="0">
                <a:hlinkClick r:id="rId2"/>
              </a:rPr>
              <a:t>http</a:t>
            </a:r>
            <a:r>
              <a:rPr lang="en-US" sz="1400" dirty="0">
                <a:hlinkClick r:id="rId2"/>
              </a:rPr>
              <a:t>://v021o.popscreen.com/eGh0cTRmMTI=_o_foratv-technology-video-gaming-grows-up-ian-bogost-on-.</a:t>
            </a:r>
            <a:r>
              <a:rPr lang="en-US" sz="1400" dirty="0" smtClean="0">
                <a:hlinkClick r:id="rId2"/>
              </a:rPr>
              <a:t>jpg</a:t>
            </a:r>
            <a:endParaRPr lang="en-US" sz="1400" dirty="0" smtClean="0"/>
          </a:p>
          <a:p>
            <a:pPr>
              <a:buFont typeface="+mj-lt"/>
              <a:buAutoNum type="arabicPeriod"/>
            </a:pPr>
            <a:r>
              <a:rPr lang="en-US" sz="1400" dirty="0">
                <a:hlinkClick r:id="rId3"/>
              </a:rPr>
              <a:t>http://3.bp.blogspot.com/_</a:t>
            </a:r>
            <a:r>
              <a:rPr lang="en-US" sz="1400" dirty="0" smtClean="0">
                <a:hlinkClick r:id="rId3"/>
              </a:rPr>
              <a:t>Ss_rLDyRQCk/SxKofkxIaSI/AAAAAAAAMWc/7m4L9TSCOKY/s1600/Serious-Games+193.jpg</a:t>
            </a:r>
            <a:endParaRPr lang="en-US" sz="1400" dirty="0" smtClean="0"/>
          </a:p>
          <a:p>
            <a:pPr>
              <a:buFont typeface="+mj-lt"/>
              <a:buAutoNum type="arabicPeriod"/>
            </a:pPr>
            <a:r>
              <a:rPr lang="en-US" sz="1400" dirty="0">
                <a:hlinkClick r:id="rId4"/>
              </a:rPr>
              <a:t>http://</a:t>
            </a:r>
            <a:r>
              <a:rPr lang="en-US" sz="1400" dirty="0" smtClean="0">
                <a:hlinkClick r:id="rId4"/>
              </a:rPr>
              <a:t>www.videogameologists.com/wp-content/uploads/2011/10/Game-designer-wallpaper.jpg</a:t>
            </a:r>
            <a:endParaRPr lang="en-US" sz="1400" dirty="0" smtClean="0"/>
          </a:p>
          <a:p>
            <a:pPr>
              <a:buFont typeface="+mj-lt"/>
              <a:buAutoNum type="arabicPeriod"/>
            </a:pPr>
            <a:r>
              <a:rPr lang="en-US" sz="1400" dirty="0">
                <a:hlinkClick r:id="rId5"/>
              </a:rPr>
              <a:t>http://www.scs.ryerson.ca/~</a:t>
            </a:r>
            <a:r>
              <a:rPr lang="en-US" sz="1400" dirty="0" smtClean="0">
                <a:hlinkClick r:id="rId5"/>
              </a:rPr>
              <a:t>cps613/References/UsabilityEngineering/stationair-usability-lab.jpg</a:t>
            </a:r>
            <a:endParaRPr lang="en-US" sz="1400" dirty="0" smtClean="0"/>
          </a:p>
          <a:p>
            <a:pPr>
              <a:buFont typeface="+mj-lt"/>
              <a:buAutoNum type="arabicPeriod"/>
            </a:pPr>
            <a:r>
              <a:rPr lang="en-US" sz="1400" dirty="0">
                <a:hlinkClick r:id="rId6"/>
              </a:rPr>
              <a:t>http://</a:t>
            </a:r>
            <a:r>
              <a:rPr lang="en-US" sz="1400" dirty="0" smtClean="0">
                <a:hlinkClick r:id="rId6"/>
              </a:rPr>
              <a:t>www.john-lauckner.com/wp-content/uploads/2010/10/Screen-shot-2010-10-07-at-7.39.02-PM.png</a:t>
            </a:r>
            <a:endParaRPr lang="en-US" sz="1400" dirty="0" smtClean="0"/>
          </a:p>
          <a:p>
            <a:pPr>
              <a:buFont typeface="+mj-lt"/>
              <a:buAutoNum type="arabicPeriod"/>
            </a:pPr>
            <a:r>
              <a:rPr lang="en-US" sz="1400" dirty="0">
                <a:hlinkClick r:id="rId7"/>
              </a:rPr>
              <a:t>http://4.bp.blogspot.com/_</a:t>
            </a:r>
            <a:r>
              <a:rPr lang="en-US" sz="1400" dirty="0" smtClean="0">
                <a:hlinkClick r:id="rId7"/>
              </a:rPr>
              <a:t>Ss_rLDyRQCk/TTCT-LIsnKI/AAAAAAAAOR4/zLVYU1h1aY4/s1600/800+Serious-Games.jpg</a:t>
            </a:r>
            <a:endParaRPr lang="en-US" sz="1400" dirty="0" smtClean="0"/>
          </a:p>
          <a:p>
            <a:pPr>
              <a:buFont typeface="+mj-lt"/>
              <a:buAutoNum type="arabicPeriod"/>
            </a:pPr>
            <a:r>
              <a:rPr lang="en-US" sz="1400" dirty="0">
                <a:hlinkClick r:id="rId8"/>
              </a:rPr>
              <a:t>http://4.bp.blogspot.com/_</a:t>
            </a:r>
            <a:r>
              <a:rPr lang="en-US" sz="1400" dirty="0" smtClean="0">
                <a:hlinkClick r:id="rId8"/>
              </a:rPr>
              <a:t>Ss_rLDyRQCk/TNG7sUqf1MI/AAAAAAAAOHg/yTJcESil_O8/s1600/690+Serious-Games.jpg</a:t>
            </a:r>
            <a:endParaRPr lang="en-US" sz="1400" dirty="0" smtClean="0"/>
          </a:p>
          <a:p>
            <a:pPr>
              <a:buFont typeface="+mj-lt"/>
              <a:buAutoNum type="arabicPeriod"/>
            </a:pPr>
            <a:r>
              <a:rPr lang="en-US" sz="1400" dirty="0">
                <a:hlinkClick r:id="rId9"/>
              </a:rPr>
              <a:t>http://</a:t>
            </a:r>
            <a:r>
              <a:rPr lang="en-US" sz="1400" dirty="0" smtClean="0">
                <a:hlinkClick r:id="rId9"/>
              </a:rPr>
              <a:t>www.uni-learning.com/images/serious-games.jpg</a:t>
            </a:r>
            <a:endParaRPr lang="en-US" sz="1400" dirty="0" smtClean="0"/>
          </a:p>
          <a:p>
            <a:pPr>
              <a:buFont typeface="+mj-lt"/>
              <a:buAutoNum type="arabicPeriod"/>
            </a:pPr>
            <a:r>
              <a:rPr lang="en-US" sz="1400" dirty="0">
                <a:hlinkClick r:id="rId10"/>
              </a:rPr>
              <a:t>http://</a:t>
            </a:r>
            <a:r>
              <a:rPr lang="en-US" sz="1400" dirty="0" smtClean="0">
                <a:hlinkClick r:id="rId10"/>
              </a:rPr>
              <a:t>www.happynews.com/showImage.aspx?fn=12182008/serious-games-designed-learning-training-simulation-fun.jpg&amp;catid=8</a:t>
            </a:r>
            <a:endParaRPr lang="en-US" sz="1400" dirty="0" smtClean="0"/>
          </a:p>
          <a:p>
            <a:pPr>
              <a:buFont typeface="+mj-lt"/>
              <a:buAutoNum type="arabicPeriod"/>
            </a:pPr>
            <a:r>
              <a:rPr lang="en-US" sz="1400" dirty="0">
                <a:hlinkClick r:id="rId11"/>
              </a:rPr>
              <a:t>http://3.bp.blogspot.com/_</a:t>
            </a:r>
            <a:r>
              <a:rPr lang="en-US" sz="1400" dirty="0" smtClean="0">
                <a:hlinkClick r:id="rId11"/>
              </a:rPr>
              <a:t>Ss_rLDyRQCk/SS6tukHUvyI/AAAAAAAAHmo/SFh8UEfhyno/s400/Army1.jpg</a:t>
            </a:r>
            <a:endParaRPr lang="en-US" sz="1400" dirty="0" smtClean="0"/>
          </a:p>
          <a:p>
            <a:pPr>
              <a:buFont typeface="+mj-lt"/>
              <a:buAutoNum type="arabicPeriod"/>
            </a:pPr>
            <a:r>
              <a:rPr lang="en-US" sz="1400" dirty="0">
                <a:hlinkClick r:id="rId12"/>
              </a:rPr>
              <a:t>http://</a:t>
            </a:r>
            <a:r>
              <a:rPr lang="en-US" sz="1400" dirty="0" smtClean="0">
                <a:hlinkClick r:id="rId12"/>
              </a:rPr>
              <a:t>www.therapy4mindbody.com/wp-content/uploads/2010/01/HandDrawnArrow.jpg</a:t>
            </a:r>
            <a:endParaRPr lang="en-US" sz="1400" dirty="0" smtClean="0"/>
          </a:p>
          <a:p>
            <a:pPr>
              <a:buFont typeface="+mj-lt"/>
              <a:buAutoNum type="arabicPeriod"/>
            </a:pPr>
            <a:r>
              <a:rPr lang="en-US" sz="1400" dirty="0">
                <a:hlinkClick r:id="rId13"/>
              </a:rPr>
              <a:t>http://</a:t>
            </a:r>
            <a:r>
              <a:rPr lang="en-US" sz="1400" dirty="0" smtClean="0">
                <a:hlinkClick r:id="rId13"/>
              </a:rPr>
              <a:t>metalarcade.net/wp-content/uploads/2013/02/Killzone-4-PlayStation-4-City.jpg</a:t>
            </a:r>
            <a:endParaRPr lang="en-US" sz="1400" dirty="0" smtClean="0"/>
          </a:p>
          <a:p>
            <a:pPr>
              <a:buFont typeface="+mj-lt"/>
              <a:buAutoNum type="arabicPeriod"/>
            </a:pPr>
            <a:r>
              <a:rPr lang="en-US" sz="1400" dirty="0">
                <a:hlinkClick r:id="rId14"/>
              </a:rPr>
              <a:t>http://</a:t>
            </a:r>
            <a:r>
              <a:rPr lang="en-US" sz="1400" dirty="0" smtClean="0">
                <a:hlinkClick r:id="rId14"/>
              </a:rPr>
              <a:t>www.paradigmsi.com/wp-content/uploads/2012/09/Conference-Room-With-TV-420x220.jpg</a:t>
            </a:r>
            <a:endParaRPr lang="en-US" sz="1400" dirty="0" smtClean="0"/>
          </a:p>
          <a:p>
            <a:pPr marL="0" indent="0">
              <a:buNone/>
            </a:pPr>
            <a:endParaRPr lang="en-US" sz="1400" dirty="0" smtClean="0"/>
          </a:p>
          <a:p>
            <a:pPr marL="0" indent="0">
              <a:buNone/>
            </a:pPr>
            <a:endParaRPr lang="en-US" sz="1400" dirty="0" smtClean="0"/>
          </a:p>
          <a:p>
            <a:endParaRPr lang="en-US" dirty="0" smtClean="0"/>
          </a:p>
          <a:p>
            <a:endParaRPr lang="en-US" dirty="0"/>
          </a:p>
        </p:txBody>
      </p:sp>
    </p:spTree>
    <p:extLst>
      <p:ext uri="{BB962C8B-B14F-4D97-AF65-F5344CB8AC3E}">
        <p14:creationId xmlns:p14="http://schemas.microsoft.com/office/powerpoint/2010/main" val="209635974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0"/>
          </p:nvPr>
        </p:nvPicPr>
        <p:blipFill rotWithShape="1">
          <a:blip r:embed="rId3">
            <a:extLst>
              <a:ext uri="{28A0092B-C50C-407E-A947-70E740481C1C}">
                <a14:useLocalDpi xmlns:a14="http://schemas.microsoft.com/office/drawing/2010/main" val="0"/>
              </a:ext>
            </a:extLst>
          </a:blip>
          <a:srcRect l="35554" r="18826"/>
          <a:stretch/>
        </p:blipFill>
        <p:spPr>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p:txBody>
          <a:bodyPr>
            <a:normAutofit/>
          </a:bodyPr>
          <a:lstStyle/>
          <a:p>
            <a:r>
              <a:rPr lang="en-US" dirty="0" smtClean="0"/>
              <a:t>Allowing “Wrong” Decisions</a:t>
            </a:r>
            <a:endParaRPr lang="en-US" dirty="0"/>
          </a:p>
        </p:txBody>
      </p:sp>
      <p:sp>
        <p:nvSpPr>
          <p:cNvPr id="3" name="Content Placeholder 2"/>
          <p:cNvSpPr>
            <a:spLocks noGrp="1"/>
          </p:cNvSpPr>
          <p:nvPr>
            <p:ph type="body" sz="half" idx="2"/>
          </p:nvPr>
        </p:nvSpPr>
        <p:spPr/>
        <p:txBody>
          <a:bodyPr/>
          <a:lstStyle/>
          <a:p>
            <a:r>
              <a:rPr lang="en-US" dirty="0" smtClean="0"/>
              <a:t>Designers </a:t>
            </a:r>
            <a:r>
              <a:rPr lang="en-US" dirty="0" smtClean="0"/>
              <a:t>design </a:t>
            </a:r>
            <a:r>
              <a:rPr lang="en-US" dirty="0"/>
              <a:t>i</a:t>
            </a:r>
            <a:r>
              <a:rPr lang="en-US" dirty="0" smtClean="0"/>
              <a:t>nteresting decisions</a:t>
            </a:r>
          </a:p>
          <a:p>
            <a:pPr lvl="1"/>
            <a:r>
              <a:rPr lang="en-US" sz="2400" dirty="0" smtClean="0"/>
              <a:t>Unless the client doesn’t want </a:t>
            </a:r>
            <a:r>
              <a:rPr lang="en-US" sz="2400" dirty="0" smtClean="0"/>
              <a:t>them to</a:t>
            </a:r>
            <a:r>
              <a:rPr lang="en-US" sz="2400" dirty="0" smtClean="0"/>
              <a:t>.</a:t>
            </a:r>
            <a:endParaRPr lang="en-US" sz="2400" dirty="0" smtClean="0"/>
          </a:p>
          <a:p>
            <a:r>
              <a:rPr lang="en-US" dirty="0"/>
              <a:t>N</a:t>
            </a:r>
            <a:r>
              <a:rPr lang="en-US" dirty="0" smtClean="0"/>
              <a:t>ot just about engagement only or learning only</a:t>
            </a:r>
            <a:endParaRPr lang="en-US" dirty="0"/>
          </a:p>
        </p:txBody>
      </p:sp>
      <p:sp>
        <p:nvSpPr>
          <p:cNvPr id="6" name="TextBox 5"/>
          <p:cNvSpPr txBox="1"/>
          <p:nvPr/>
        </p:nvSpPr>
        <p:spPr>
          <a:xfrm rot="215859">
            <a:off x="5486400" y="533400"/>
            <a:ext cx="1600200" cy="646331"/>
          </a:xfrm>
          <a:prstGeom prst="rect">
            <a:avLst/>
          </a:prstGeom>
          <a:noFill/>
        </p:spPr>
        <p:txBody>
          <a:bodyPr wrap="square" rtlCol="0">
            <a:spAutoFit/>
          </a:bodyPr>
          <a:lstStyle/>
          <a:p>
            <a:r>
              <a:rPr lang="en-US" dirty="0" err="1" smtClean="0">
                <a:solidFill>
                  <a:schemeClr val="bg1"/>
                </a:solidFill>
              </a:rPr>
              <a:t>RescueSim</a:t>
            </a:r>
            <a:r>
              <a:rPr lang="en-US" dirty="0" smtClean="0">
                <a:solidFill>
                  <a:schemeClr val="bg1"/>
                </a:solidFill>
              </a:rPr>
              <a:t>,</a:t>
            </a:r>
          </a:p>
          <a:p>
            <a:r>
              <a:rPr lang="en-US" dirty="0" smtClean="0">
                <a:solidFill>
                  <a:schemeClr val="bg1"/>
                </a:solidFill>
              </a:rPr>
              <a:t>VSTEP</a:t>
            </a:r>
            <a:endParaRPr lang="en-US" dirty="0">
              <a:solidFill>
                <a:schemeClr val="bg1"/>
              </a:solidFill>
            </a:endParaRPr>
          </a:p>
        </p:txBody>
      </p:sp>
    </p:spTree>
    <p:extLst>
      <p:ext uri="{BB962C8B-B14F-4D97-AF65-F5344CB8AC3E}">
        <p14:creationId xmlns:p14="http://schemas.microsoft.com/office/powerpoint/2010/main" val="157183687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Instructional Design &amp; Serious Games</a:t>
            </a:r>
            <a:endParaRPr lang="en-US" dirty="0"/>
          </a:p>
        </p:txBody>
      </p:sp>
      <p:sp>
        <p:nvSpPr>
          <p:cNvPr id="3" name="Content Placeholder 2"/>
          <p:cNvSpPr>
            <a:spLocks noGrp="1"/>
          </p:cNvSpPr>
          <p:nvPr>
            <p:ph idx="1"/>
          </p:nvPr>
        </p:nvSpPr>
        <p:spPr>
          <a:xfrm rot="21441477">
            <a:off x="1798686" y="526262"/>
            <a:ext cx="7045253" cy="5716165"/>
          </a:xfrm>
        </p:spPr>
        <p:txBody>
          <a:bodyPr>
            <a:normAutofit/>
          </a:bodyPr>
          <a:lstStyle/>
          <a:p>
            <a:r>
              <a:rPr lang="en-US" dirty="0" smtClean="0"/>
              <a:t>Content integration: </a:t>
            </a:r>
            <a:r>
              <a:rPr lang="en-US" sz="1800" dirty="0" smtClean="0"/>
              <a:t>[2]</a:t>
            </a:r>
            <a:endParaRPr lang="en-US" dirty="0" smtClean="0"/>
          </a:p>
          <a:p>
            <a:pPr lvl="1"/>
            <a:r>
              <a:rPr lang="en-US" dirty="0" smtClean="0"/>
              <a:t>Endogenous</a:t>
            </a:r>
          </a:p>
          <a:p>
            <a:pPr lvl="1"/>
            <a:r>
              <a:rPr lang="en-US" dirty="0" smtClean="0"/>
              <a:t>Exogenous</a:t>
            </a:r>
          </a:p>
          <a:p>
            <a:r>
              <a:rPr lang="en-US" dirty="0" smtClean="0"/>
              <a:t>Theoretical approaches:</a:t>
            </a:r>
          </a:p>
          <a:p>
            <a:pPr lvl="1"/>
            <a:r>
              <a:rPr lang="en-US" dirty="0" smtClean="0"/>
              <a:t>Gagne’s Events of Instruction </a:t>
            </a:r>
            <a:r>
              <a:rPr lang="en-US" sz="1800" dirty="0" smtClean="0"/>
              <a:t>[1]</a:t>
            </a:r>
          </a:p>
          <a:p>
            <a:pPr lvl="1"/>
            <a:r>
              <a:rPr lang="en-US" dirty="0" smtClean="0"/>
              <a:t>Keller’s ARCS </a:t>
            </a:r>
            <a:r>
              <a:rPr lang="en-US" dirty="0"/>
              <a:t>motivational model </a:t>
            </a:r>
            <a:r>
              <a:rPr lang="en-US" sz="1800" dirty="0" smtClean="0"/>
              <a:t>[1]</a:t>
            </a:r>
          </a:p>
          <a:p>
            <a:pPr lvl="1"/>
            <a:r>
              <a:rPr lang="en-US" dirty="0" smtClean="0"/>
              <a:t>Bloom’s Taxonomy</a:t>
            </a:r>
            <a:r>
              <a:rPr lang="en-US" sz="1800" dirty="0" smtClean="0"/>
              <a:t> [1]</a:t>
            </a:r>
          </a:p>
          <a:p>
            <a:pPr lvl="1"/>
            <a:r>
              <a:rPr lang="en-US" dirty="0" smtClean="0"/>
              <a:t>Learning by doing</a:t>
            </a:r>
            <a:r>
              <a:rPr lang="en-US" dirty="0"/>
              <a:t> </a:t>
            </a:r>
            <a:r>
              <a:rPr lang="en-US" sz="2000" dirty="0" smtClean="0"/>
              <a:t>[6]</a:t>
            </a:r>
            <a:endParaRPr lang="en-US" sz="2000" dirty="0" smtClean="0"/>
          </a:p>
          <a:p>
            <a:pPr lvl="1"/>
            <a:r>
              <a:rPr lang="en-US" dirty="0" smtClean="0"/>
              <a:t>Scenario-based Design </a:t>
            </a:r>
            <a:r>
              <a:rPr lang="en-US" sz="1800" dirty="0" smtClean="0"/>
              <a:t>[4]</a:t>
            </a:r>
          </a:p>
          <a:p>
            <a:pPr lvl="1"/>
            <a:r>
              <a:rPr lang="en-US" dirty="0" smtClean="0"/>
              <a:t>Problem based Learning </a:t>
            </a:r>
            <a:r>
              <a:rPr lang="en-US" sz="1800" dirty="0" smtClean="0"/>
              <a:t>[3]</a:t>
            </a:r>
          </a:p>
          <a:p>
            <a:pPr lvl="1"/>
            <a:endParaRPr lang="en-US" dirty="0" smtClean="0"/>
          </a:p>
        </p:txBody>
      </p:sp>
    </p:spTree>
    <p:extLst>
      <p:ext uri="{BB962C8B-B14F-4D97-AF65-F5344CB8AC3E}">
        <p14:creationId xmlns:p14="http://schemas.microsoft.com/office/powerpoint/2010/main" val="241293598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Instructional Design &amp; Serious Games</a:t>
            </a:r>
            <a:endParaRPr lang="en-US" dirty="0"/>
          </a:p>
        </p:txBody>
      </p:sp>
      <p:sp>
        <p:nvSpPr>
          <p:cNvPr id="3" name="Content Placeholder 2"/>
          <p:cNvSpPr>
            <a:spLocks noGrp="1"/>
          </p:cNvSpPr>
          <p:nvPr>
            <p:ph idx="1"/>
          </p:nvPr>
        </p:nvSpPr>
        <p:spPr/>
        <p:txBody>
          <a:bodyPr>
            <a:normAutofit/>
          </a:bodyPr>
          <a:lstStyle/>
          <a:p>
            <a:r>
              <a:rPr lang="en-US" dirty="0" smtClean="0"/>
              <a:t>Much of the literature from instructional design perspective</a:t>
            </a:r>
          </a:p>
          <a:p>
            <a:r>
              <a:rPr lang="en-US" dirty="0" smtClean="0"/>
              <a:t>Gap between theory and practice</a:t>
            </a:r>
          </a:p>
          <a:p>
            <a:pPr marL="0" indent="0">
              <a:buNone/>
            </a:pPr>
            <a:endParaRPr lang="en-US" dirty="0" smtClean="0"/>
          </a:p>
          <a:p>
            <a:pPr marL="465138" indent="0">
              <a:buNone/>
            </a:pPr>
            <a:r>
              <a:rPr lang="en-US" b="1" dirty="0" smtClean="0"/>
              <a:t>What do good serious game designers do?</a:t>
            </a:r>
          </a:p>
          <a:p>
            <a:endParaRPr lang="en-US" dirty="0"/>
          </a:p>
        </p:txBody>
      </p:sp>
    </p:spTree>
    <p:extLst>
      <p:ext uri="{BB962C8B-B14F-4D97-AF65-F5344CB8AC3E}">
        <p14:creationId xmlns:p14="http://schemas.microsoft.com/office/powerpoint/2010/main" val="19491044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Method</a:t>
            </a:r>
            <a:endParaRPr lang="en-US" dirty="0"/>
          </a:p>
        </p:txBody>
      </p:sp>
      <p:sp>
        <p:nvSpPr>
          <p:cNvPr id="3" name="Content Placeholder 2"/>
          <p:cNvSpPr>
            <a:spLocks noGrp="1"/>
          </p:cNvSpPr>
          <p:nvPr>
            <p:ph idx="1"/>
          </p:nvPr>
        </p:nvSpPr>
        <p:spPr>
          <a:xfrm rot="21441477">
            <a:off x="1798727" y="528016"/>
            <a:ext cx="6969134" cy="5716165"/>
          </a:xfrm>
        </p:spPr>
        <p:txBody>
          <a:bodyPr/>
          <a:lstStyle/>
          <a:p>
            <a:r>
              <a:rPr lang="en-US" dirty="0" smtClean="0"/>
              <a:t>Semi-structured Interview</a:t>
            </a:r>
          </a:p>
          <a:p>
            <a:pPr lvl="1"/>
            <a:r>
              <a:rPr lang="en-US" dirty="0" smtClean="0"/>
              <a:t>Focus: integration of serious game content into games</a:t>
            </a:r>
          </a:p>
          <a:p>
            <a:pPr lvl="1"/>
            <a:r>
              <a:rPr lang="en-US" dirty="0" smtClean="0"/>
              <a:t>Conducted remotely via Skype</a:t>
            </a:r>
          </a:p>
          <a:p>
            <a:r>
              <a:rPr lang="en-US" dirty="0" smtClean="0"/>
              <a:t>Session time: 30-45 minutes</a:t>
            </a:r>
          </a:p>
          <a:p>
            <a:r>
              <a:rPr lang="en-US" dirty="0" smtClean="0"/>
              <a:t>11 </a:t>
            </a:r>
            <a:r>
              <a:rPr lang="en-US" dirty="0" smtClean="0"/>
              <a:t>Respondents</a:t>
            </a:r>
            <a:endParaRPr lang="en-US" dirty="0" smtClean="0"/>
          </a:p>
          <a:p>
            <a:pPr lvl="1"/>
            <a:r>
              <a:rPr lang="en-US" dirty="0" smtClean="0"/>
              <a:t>gender: 7 male, 4 female</a:t>
            </a:r>
          </a:p>
          <a:p>
            <a:pPr lvl="1"/>
            <a:r>
              <a:rPr lang="en-US" dirty="0" smtClean="0"/>
              <a:t>region:</a:t>
            </a:r>
            <a:br>
              <a:rPr lang="en-US" dirty="0" smtClean="0"/>
            </a:br>
            <a:r>
              <a:rPr lang="en-US" dirty="0" smtClean="0"/>
              <a:t>5 northeast,</a:t>
            </a:r>
            <a:br>
              <a:rPr lang="en-US" dirty="0" smtClean="0"/>
            </a:br>
            <a:r>
              <a:rPr lang="en-US" dirty="0" smtClean="0"/>
              <a:t>4 </a:t>
            </a:r>
            <a:r>
              <a:rPr lang="en-US" dirty="0" err="1" smtClean="0"/>
              <a:t>midwest</a:t>
            </a:r>
            <a:r>
              <a:rPr lang="en-US" dirty="0" smtClean="0"/>
              <a:t>,</a:t>
            </a:r>
            <a:br>
              <a:rPr lang="en-US" dirty="0" smtClean="0"/>
            </a:br>
            <a:r>
              <a:rPr lang="en-US" dirty="0" smtClean="0"/>
              <a:t>2 west coast</a:t>
            </a:r>
          </a:p>
          <a:p>
            <a:pPr lvl="1"/>
            <a:endParaRPr lang="en-US" dirty="0"/>
          </a:p>
        </p:txBody>
      </p:sp>
      <p:sp>
        <p:nvSpPr>
          <p:cNvPr id="5" name="Content Placeholder 2"/>
          <p:cNvSpPr txBox="1">
            <a:spLocks/>
          </p:cNvSpPr>
          <p:nvPr/>
        </p:nvSpPr>
        <p:spPr>
          <a:xfrm rot="21441477">
            <a:off x="4736648" y="3537731"/>
            <a:ext cx="4180831" cy="24042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smtClean="0"/>
          </a:p>
          <a:p>
            <a:pPr lvl="1"/>
            <a:r>
              <a:rPr lang="en-US" dirty="0" smtClean="0"/>
              <a:t>background:</a:t>
            </a:r>
            <a:br>
              <a:rPr lang="en-US" dirty="0" smtClean="0"/>
            </a:br>
            <a:r>
              <a:rPr lang="en-US" dirty="0" smtClean="0"/>
              <a:t>3 game design,</a:t>
            </a:r>
            <a:br>
              <a:rPr lang="en-US" dirty="0" smtClean="0"/>
            </a:br>
            <a:r>
              <a:rPr lang="en-US" dirty="0" smtClean="0"/>
              <a:t>5 instruct. design,</a:t>
            </a:r>
            <a:br>
              <a:rPr lang="en-US" dirty="0" smtClean="0"/>
            </a:br>
            <a:r>
              <a:rPr lang="en-US" dirty="0" smtClean="0"/>
              <a:t>3 mixed</a:t>
            </a:r>
          </a:p>
          <a:p>
            <a:pPr lvl="1"/>
            <a:endParaRPr lang="en-US" dirty="0"/>
          </a:p>
        </p:txBody>
      </p:sp>
    </p:spTree>
    <p:extLst>
      <p:ext uri="{BB962C8B-B14F-4D97-AF65-F5344CB8AC3E}">
        <p14:creationId xmlns:p14="http://schemas.microsoft.com/office/powerpoint/2010/main" val="89253406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rot="281241">
            <a:off x="2160245" y="452125"/>
            <a:ext cx="5765800" cy="1143000"/>
          </a:xfrm>
        </p:spPr>
        <p:txBody>
          <a:bodyPr/>
          <a:lstStyle/>
          <a:p>
            <a:r>
              <a:rPr lang="en-US" dirty="0" smtClean="0"/>
              <a:t>Question Sheet</a:t>
            </a:r>
            <a:endParaRPr lang="en-US" dirty="0"/>
          </a:p>
        </p:txBody>
      </p:sp>
      <p:sp>
        <p:nvSpPr>
          <p:cNvPr id="3" name="TextBox 2"/>
          <p:cNvSpPr txBox="1"/>
          <p:nvPr/>
        </p:nvSpPr>
        <p:spPr>
          <a:xfrm rot="300000">
            <a:off x="964753" y="1467977"/>
            <a:ext cx="7263039" cy="5909310"/>
          </a:xfrm>
          <a:prstGeom prst="rect">
            <a:avLst/>
          </a:prstGeom>
          <a:noFill/>
        </p:spPr>
        <p:txBody>
          <a:bodyPr wrap="square" numCol="2" rtlCol="0">
            <a:spAutoFit/>
          </a:bodyPr>
          <a:lstStyle/>
          <a:p>
            <a:r>
              <a:rPr lang="en-US" b="1" dirty="0" smtClean="0"/>
              <a:t>Demographic/Psychographic</a:t>
            </a:r>
          </a:p>
          <a:p>
            <a:r>
              <a:rPr lang="en-US" dirty="0" smtClean="0">
                <a:solidFill>
                  <a:schemeClr val="tx2">
                    <a:lumMod val="50000"/>
                  </a:schemeClr>
                </a:solidFill>
              </a:rPr>
              <a:t>Please identify </a:t>
            </a:r>
            <a:r>
              <a:rPr lang="en-US" dirty="0">
                <a:solidFill>
                  <a:schemeClr val="tx2">
                    <a:lumMod val="50000"/>
                  </a:schemeClr>
                </a:solidFill>
              </a:rPr>
              <a:t>your </a:t>
            </a:r>
            <a:r>
              <a:rPr lang="en-US" dirty="0" smtClean="0">
                <a:solidFill>
                  <a:schemeClr val="tx2">
                    <a:lumMod val="50000"/>
                  </a:schemeClr>
                </a:solidFill>
              </a:rPr>
              <a:t>gender. </a:t>
            </a:r>
          </a:p>
          <a:p>
            <a:endParaRPr lang="en-US" sz="800" dirty="0" smtClean="0">
              <a:solidFill>
                <a:schemeClr val="tx2">
                  <a:lumMod val="50000"/>
                </a:schemeClr>
              </a:solidFill>
            </a:endParaRPr>
          </a:p>
          <a:p>
            <a:r>
              <a:rPr lang="en-US" dirty="0" smtClean="0">
                <a:solidFill>
                  <a:schemeClr val="tx2">
                    <a:lumMod val="50000"/>
                  </a:schemeClr>
                </a:solidFill>
              </a:rPr>
              <a:t>On </a:t>
            </a:r>
            <a:r>
              <a:rPr lang="en-US" dirty="0">
                <a:solidFill>
                  <a:schemeClr val="tx2">
                    <a:lumMod val="50000"/>
                  </a:schemeClr>
                </a:solidFill>
              </a:rPr>
              <a:t>a scale of 1 to </a:t>
            </a:r>
            <a:r>
              <a:rPr lang="en-US" dirty="0" smtClean="0">
                <a:solidFill>
                  <a:schemeClr val="tx2">
                    <a:lumMod val="50000"/>
                  </a:schemeClr>
                </a:solidFill>
              </a:rPr>
              <a:t>7, </a:t>
            </a:r>
            <a:r>
              <a:rPr lang="en-US" dirty="0">
                <a:solidFill>
                  <a:schemeClr val="tx2">
                    <a:lumMod val="50000"/>
                  </a:schemeClr>
                </a:solidFill>
              </a:rPr>
              <a:t>how do you feel about this statement: </a:t>
            </a:r>
            <a:endParaRPr lang="en-US" dirty="0" smtClean="0">
              <a:solidFill>
                <a:schemeClr val="tx2">
                  <a:lumMod val="50000"/>
                </a:schemeClr>
              </a:solidFill>
            </a:endParaRPr>
          </a:p>
          <a:p>
            <a:pPr marL="285750" indent="-285750">
              <a:buFont typeface="Arial" pitchFamily="34" charset="0"/>
              <a:buChar char="•"/>
            </a:pPr>
            <a:r>
              <a:rPr lang="en-US" dirty="0" smtClean="0"/>
              <a:t>Games </a:t>
            </a:r>
            <a:r>
              <a:rPr lang="en-US" dirty="0"/>
              <a:t>are a leisure activity. </a:t>
            </a:r>
            <a:endParaRPr lang="en-US" dirty="0" smtClean="0"/>
          </a:p>
          <a:p>
            <a:pPr marL="285750" indent="-285750">
              <a:buFont typeface="Arial" pitchFamily="34" charset="0"/>
              <a:buChar char="•"/>
            </a:pPr>
            <a:r>
              <a:rPr lang="en-US" dirty="0" smtClean="0"/>
              <a:t>Games </a:t>
            </a:r>
            <a:r>
              <a:rPr lang="en-US" dirty="0"/>
              <a:t>are a communicative activity. </a:t>
            </a:r>
            <a:endParaRPr lang="en-US" dirty="0" smtClean="0"/>
          </a:p>
          <a:p>
            <a:endParaRPr lang="en-US" sz="800" dirty="0" smtClean="0"/>
          </a:p>
          <a:p>
            <a:r>
              <a:rPr lang="en-US" dirty="0" smtClean="0">
                <a:solidFill>
                  <a:schemeClr val="tx2">
                    <a:lumMod val="50000"/>
                  </a:schemeClr>
                </a:solidFill>
              </a:rPr>
              <a:t>Have you played these genres? </a:t>
            </a:r>
            <a:endParaRPr lang="en-US" dirty="0">
              <a:solidFill>
                <a:schemeClr val="tx2">
                  <a:lumMod val="50000"/>
                </a:schemeClr>
              </a:solidFill>
            </a:endParaRPr>
          </a:p>
          <a:p>
            <a:r>
              <a:rPr lang="en-US" dirty="0"/>
              <a:t>Action </a:t>
            </a:r>
            <a:r>
              <a:rPr lang="en-US" dirty="0" smtClean="0"/>
              <a:t>, </a:t>
            </a:r>
            <a:r>
              <a:rPr lang="en-US" dirty="0"/>
              <a:t>Adventure, </a:t>
            </a:r>
            <a:r>
              <a:rPr lang="en-US" dirty="0" smtClean="0"/>
              <a:t>Shooter…</a:t>
            </a:r>
          </a:p>
          <a:p>
            <a:endParaRPr lang="en-US" sz="800" dirty="0" smtClean="0"/>
          </a:p>
          <a:p>
            <a:r>
              <a:rPr lang="en-US" dirty="0">
                <a:solidFill>
                  <a:schemeClr val="tx2">
                    <a:lumMod val="50000"/>
                  </a:schemeClr>
                </a:solidFill>
              </a:rPr>
              <a:t>What degrees have you earned? </a:t>
            </a:r>
            <a:endParaRPr lang="en-US" sz="800" dirty="0" smtClean="0">
              <a:solidFill>
                <a:schemeClr val="tx2">
                  <a:lumMod val="50000"/>
                </a:schemeClr>
              </a:solidFill>
            </a:endParaRPr>
          </a:p>
          <a:p>
            <a:r>
              <a:rPr lang="en-US" sz="800" dirty="0"/>
              <a:t>	</a:t>
            </a:r>
          </a:p>
          <a:p>
            <a:r>
              <a:rPr lang="en-US" dirty="0">
                <a:solidFill>
                  <a:schemeClr val="tx2">
                    <a:lumMod val="50000"/>
                  </a:schemeClr>
                </a:solidFill>
              </a:rPr>
              <a:t>What </a:t>
            </a:r>
            <a:r>
              <a:rPr lang="en-US" dirty="0" smtClean="0">
                <a:solidFill>
                  <a:schemeClr val="tx2">
                    <a:lumMod val="50000"/>
                  </a:schemeClr>
                </a:solidFill>
              </a:rPr>
              <a:t>are </a:t>
            </a:r>
            <a:r>
              <a:rPr lang="en-US" dirty="0">
                <a:solidFill>
                  <a:schemeClr val="tx2">
                    <a:lumMod val="50000"/>
                  </a:schemeClr>
                </a:solidFill>
              </a:rPr>
              <a:t>your </a:t>
            </a:r>
            <a:r>
              <a:rPr lang="en-US" dirty="0" smtClean="0">
                <a:solidFill>
                  <a:schemeClr val="tx2">
                    <a:lumMod val="50000"/>
                  </a:schemeClr>
                </a:solidFill>
              </a:rPr>
              <a:t>job responsibilities</a:t>
            </a:r>
            <a:r>
              <a:rPr lang="en-US" dirty="0">
                <a:solidFill>
                  <a:schemeClr val="tx2">
                    <a:lumMod val="50000"/>
                  </a:schemeClr>
                </a:solidFill>
              </a:rPr>
              <a:t>? </a:t>
            </a:r>
            <a:endParaRPr lang="en-US" dirty="0" smtClean="0">
              <a:solidFill>
                <a:schemeClr val="tx2">
                  <a:lumMod val="50000"/>
                </a:schemeClr>
              </a:solidFill>
            </a:endParaRPr>
          </a:p>
          <a:p>
            <a:endParaRPr lang="en-US" sz="800" dirty="0" smtClean="0">
              <a:solidFill>
                <a:schemeClr val="tx2">
                  <a:lumMod val="50000"/>
                </a:schemeClr>
              </a:solidFill>
            </a:endParaRPr>
          </a:p>
          <a:p>
            <a:r>
              <a:rPr lang="en-US" dirty="0" smtClean="0">
                <a:solidFill>
                  <a:schemeClr val="tx2">
                    <a:lumMod val="50000"/>
                  </a:schemeClr>
                </a:solidFill>
              </a:rPr>
              <a:t>Do </a:t>
            </a:r>
            <a:r>
              <a:rPr lang="en-US" dirty="0">
                <a:solidFill>
                  <a:schemeClr val="tx2">
                    <a:lumMod val="50000"/>
                  </a:schemeClr>
                </a:solidFill>
              </a:rPr>
              <a:t>you </a:t>
            </a:r>
            <a:r>
              <a:rPr lang="en-US" dirty="0" smtClean="0">
                <a:solidFill>
                  <a:schemeClr val="tx2">
                    <a:lumMod val="50000"/>
                  </a:schemeClr>
                </a:solidFill>
              </a:rPr>
              <a:t>have formal serious games training? </a:t>
            </a:r>
          </a:p>
          <a:p>
            <a:endParaRPr lang="en-US" sz="800" dirty="0" smtClean="0"/>
          </a:p>
          <a:p>
            <a:r>
              <a:rPr lang="en-US" dirty="0" smtClean="0">
                <a:solidFill>
                  <a:schemeClr val="tx2">
                    <a:lumMod val="50000"/>
                  </a:schemeClr>
                </a:solidFill>
              </a:rPr>
              <a:t>In what ways have you participated in a serious game design? </a:t>
            </a:r>
          </a:p>
          <a:p>
            <a:r>
              <a:rPr lang="en-US" b="1" dirty="0" smtClean="0"/>
              <a:t>Integrating Content</a:t>
            </a:r>
          </a:p>
          <a:p>
            <a:r>
              <a:rPr lang="en-US" dirty="0" smtClean="0">
                <a:solidFill>
                  <a:schemeClr val="tx2">
                    <a:lumMod val="50000"/>
                  </a:schemeClr>
                </a:solidFill>
              </a:rPr>
              <a:t>How might game elements interfere with training goals? </a:t>
            </a:r>
            <a:r>
              <a:rPr lang="en-US" sz="800" dirty="0" smtClean="0"/>
              <a:t>	</a:t>
            </a:r>
            <a:endParaRPr lang="en-US" dirty="0" smtClean="0"/>
          </a:p>
          <a:p>
            <a:r>
              <a:rPr lang="en-US" dirty="0" smtClean="0">
                <a:solidFill>
                  <a:schemeClr val="tx2">
                    <a:lumMod val="50000"/>
                  </a:schemeClr>
                </a:solidFill>
              </a:rPr>
              <a:t>How might the training method interfere with an enjoyable game? </a:t>
            </a:r>
          </a:p>
          <a:p>
            <a:endParaRPr lang="en-US" sz="800" dirty="0" smtClean="0">
              <a:solidFill>
                <a:schemeClr val="tx2">
                  <a:lumMod val="50000"/>
                </a:schemeClr>
              </a:solidFill>
            </a:endParaRPr>
          </a:p>
          <a:p>
            <a:r>
              <a:rPr lang="en-US" dirty="0" smtClean="0">
                <a:solidFill>
                  <a:schemeClr val="tx2">
                    <a:lumMod val="50000"/>
                  </a:schemeClr>
                </a:solidFill>
              </a:rPr>
              <a:t>How can you determine what game genre to use? </a:t>
            </a:r>
          </a:p>
          <a:p>
            <a:r>
              <a:rPr lang="en-US" dirty="0" smtClean="0"/>
              <a:t>	</a:t>
            </a:r>
          </a:p>
          <a:p>
            <a:r>
              <a:rPr lang="en-US" dirty="0" smtClean="0">
                <a:solidFill>
                  <a:schemeClr val="tx2">
                    <a:lumMod val="50000"/>
                  </a:schemeClr>
                </a:solidFill>
              </a:rPr>
              <a:t>How can one integrate training goals with game elements? </a:t>
            </a:r>
            <a:r>
              <a:rPr lang="en-US" sz="800" dirty="0" smtClean="0"/>
              <a:t>	</a:t>
            </a:r>
            <a:endParaRPr lang="en-US" dirty="0" smtClean="0"/>
          </a:p>
          <a:p>
            <a:r>
              <a:rPr lang="en-US" dirty="0" smtClean="0">
                <a:solidFill>
                  <a:schemeClr val="tx2">
                    <a:lumMod val="50000"/>
                  </a:schemeClr>
                </a:solidFill>
              </a:rPr>
              <a:t>What skill set is required for this integration? </a:t>
            </a:r>
            <a:r>
              <a:rPr lang="en-US" dirty="0" smtClean="0"/>
              <a:t>	</a:t>
            </a:r>
          </a:p>
          <a:p>
            <a:endParaRPr lang="en-US" sz="800" dirty="0" smtClean="0"/>
          </a:p>
          <a:p>
            <a:r>
              <a:rPr lang="en-US" dirty="0" smtClean="0">
                <a:solidFill>
                  <a:schemeClr val="tx2">
                    <a:lumMod val="50000"/>
                  </a:schemeClr>
                </a:solidFill>
              </a:rPr>
              <a:t>How would you determine if a serious game was successful?</a:t>
            </a:r>
            <a:endParaRPr lang="en-US" dirty="0">
              <a:solidFill>
                <a:schemeClr val="tx2">
                  <a:lumMod val="50000"/>
                </a:schemeClr>
              </a:solidFill>
            </a:endParaRPr>
          </a:p>
        </p:txBody>
      </p:sp>
      <p:cxnSp>
        <p:nvCxnSpPr>
          <p:cNvPr id="5" name="Straight Connector 4"/>
          <p:cNvCxnSpPr/>
          <p:nvPr/>
        </p:nvCxnSpPr>
        <p:spPr>
          <a:xfrm rot="60000">
            <a:off x="1660590" y="1887723"/>
            <a:ext cx="1981200" cy="15240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rot="60000">
            <a:off x="1565053" y="3370335"/>
            <a:ext cx="1981200" cy="15240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rot="60000">
            <a:off x="1524112" y="4042228"/>
            <a:ext cx="1981200" cy="15240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rot="60000">
            <a:off x="1489924" y="4714380"/>
            <a:ext cx="1981200" cy="15240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rot="60000">
            <a:off x="1441020" y="5386534"/>
            <a:ext cx="1981200" cy="15240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rot="60000">
            <a:off x="1421684" y="6058686"/>
            <a:ext cx="1981200" cy="15240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rot="60000">
            <a:off x="5335180" y="2483934"/>
            <a:ext cx="1981200" cy="15240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rot="60000">
            <a:off x="5280588" y="3446277"/>
            <a:ext cx="1981200" cy="15240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rot="60000">
            <a:off x="5204388" y="4208277"/>
            <a:ext cx="1981200" cy="15240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rot="60000">
            <a:off x="5182780" y="4907725"/>
            <a:ext cx="1981200" cy="15240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rot="60000">
            <a:off x="5169132" y="5576461"/>
            <a:ext cx="1981200" cy="1524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9014838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a:t>
            </a:r>
            <a:endParaRPr lang="en-US" dirty="0"/>
          </a:p>
        </p:txBody>
      </p:sp>
      <p:sp>
        <p:nvSpPr>
          <p:cNvPr id="3" name="Content Placeholder 2"/>
          <p:cNvSpPr>
            <a:spLocks noGrp="1"/>
          </p:cNvSpPr>
          <p:nvPr>
            <p:ph idx="1"/>
          </p:nvPr>
        </p:nvSpPr>
        <p:spPr/>
        <p:txBody>
          <a:bodyPr/>
          <a:lstStyle/>
          <a:p>
            <a:r>
              <a:rPr lang="en-US" dirty="0" smtClean="0"/>
              <a:t>Designing Representations &amp; Mechanics</a:t>
            </a:r>
          </a:p>
          <a:p>
            <a:r>
              <a:rPr lang="en-US" dirty="0" smtClean="0"/>
              <a:t>Balance Engagement &amp; Learning Objectives</a:t>
            </a:r>
          </a:p>
          <a:p>
            <a:r>
              <a:rPr lang="en-US" dirty="0" smtClean="0"/>
              <a:t>Realism &amp; Authenticity</a:t>
            </a:r>
          </a:p>
          <a:p>
            <a:r>
              <a:rPr lang="en-US" dirty="0" smtClean="0"/>
              <a:t>Evaluation</a:t>
            </a:r>
          </a:p>
          <a:p>
            <a:r>
              <a:rPr lang="en-US" dirty="0" smtClean="0"/>
              <a:t>Exogenous Factors</a:t>
            </a:r>
          </a:p>
          <a:p>
            <a:r>
              <a:rPr lang="en-US" dirty="0" smtClean="0"/>
              <a:t>Skillsets of Serious Game Designers</a:t>
            </a:r>
          </a:p>
          <a:p>
            <a:endParaRPr lang="en-US" dirty="0"/>
          </a:p>
        </p:txBody>
      </p:sp>
    </p:spTree>
    <p:extLst>
      <p:ext uri="{BB962C8B-B14F-4D97-AF65-F5344CB8AC3E}">
        <p14:creationId xmlns:p14="http://schemas.microsoft.com/office/powerpoint/2010/main" val="318441321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idx="10"/>
          </p:nvPr>
        </p:nvPicPr>
        <p:blipFill rotWithShape="1">
          <a:blip r:embed="rId3">
            <a:extLst>
              <a:ext uri="{28A0092B-C50C-407E-A947-70E740481C1C}">
                <a14:useLocalDpi xmlns:a14="http://schemas.microsoft.com/office/drawing/2010/main" val="0"/>
              </a:ext>
            </a:extLst>
          </a:blip>
          <a:srcRect l="4" t="4" r="4" b="4"/>
          <a:stretch/>
        </p:blipFill>
        <p:spPr>
          <a:xfrm rot="243827">
            <a:off x="5105418" y="457186"/>
            <a:ext cx="5485947" cy="66288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p:txBody>
          <a:bodyPr>
            <a:normAutofit/>
          </a:bodyPr>
          <a:lstStyle/>
          <a:p>
            <a:r>
              <a:rPr lang="en-US" dirty="0" smtClean="0"/>
              <a:t>Designing Representation &amp; Mechanics </a:t>
            </a:r>
            <a:endParaRPr lang="en-US" dirty="0"/>
          </a:p>
        </p:txBody>
      </p:sp>
      <p:sp>
        <p:nvSpPr>
          <p:cNvPr id="4" name="Text Placeholder 3"/>
          <p:cNvSpPr>
            <a:spLocks noGrp="1"/>
          </p:cNvSpPr>
          <p:nvPr>
            <p:ph type="body" sz="half" idx="2"/>
          </p:nvPr>
        </p:nvSpPr>
        <p:spPr/>
        <p:txBody>
          <a:bodyPr>
            <a:normAutofit/>
          </a:bodyPr>
          <a:lstStyle/>
          <a:p>
            <a:r>
              <a:rPr lang="en-US" dirty="0"/>
              <a:t>Pacing</a:t>
            </a:r>
          </a:p>
          <a:p>
            <a:pPr lvl="1"/>
            <a:r>
              <a:rPr lang="en-US" sz="2400" dirty="0" smtClean="0"/>
              <a:t>Level = practice,</a:t>
            </a:r>
            <a:br>
              <a:rPr lang="en-US" sz="2400" dirty="0" smtClean="0"/>
            </a:br>
            <a:r>
              <a:rPr lang="en-US" sz="2400" dirty="0" smtClean="0"/>
              <a:t>boss = summary</a:t>
            </a:r>
          </a:p>
          <a:p>
            <a:r>
              <a:rPr lang="en-US" dirty="0" smtClean="0"/>
              <a:t>Repetition</a:t>
            </a:r>
          </a:p>
          <a:p>
            <a:r>
              <a:rPr lang="en-US" dirty="0" smtClean="0"/>
              <a:t>Content Granularity</a:t>
            </a:r>
          </a:p>
          <a:p>
            <a:pPr lvl="1"/>
            <a:r>
              <a:rPr lang="en-US" sz="2400" dirty="0" smtClean="0"/>
              <a:t>Abstraction — deep learning</a:t>
            </a:r>
          </a:p>
          <a:p>
            <a:r>
              <a:rPr lang="en-US" dirty="0" smtClean="0"/>
              <a:t>Disruptive Evaluation</a:t>
            </a:r>
          </a:p>
          <a:p>
            <a:r>
              <a:rPr lang="en-US" dirty="0" smtClean="0"/>
              <a:t>Distractors</a:t>
            </a:r>
          </a:p>
          <a:p>
            <a:endParaRPr lang="en-US" dirty="0" smtClean="0"/>
          </a:p>
          <a:p>
            <a:endParaRPr lang="en-US" dirty="0"/>
          </a:p>
        </p:txBody>
      </p:sp>
      <p:graphicFrame>
        <p:nvGraphicFramePr>
          <p:cNvPr id="8" name="Diagram 7"/>
          <p:cNvGraphicFramePr/>
          <p:nvPr>
            <p:extLst>
              <p:ext uri="{D42A27DB-BD31-4B8C-83A1-F6EECF244321}">
                <p14:modId xmlns:p14="http://schemas.microsoft.com/office/powerpoint/2010/main" val="4154381938"/>
              </p:ext>
            </p:extLst>
          </p:nvPr>
        </p:nvGraphicFramePr>
        <p:xfrm>
          <a:off x="533400" y="6477000"/>
          <a:ext cx="4800600" cy="3693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 8"/>
          <p:cNvGraphicFramePr/>
          <p:nvPr>
            <p:extLst>
              <p:ext uri="{D42A27DB-BD31-4B8C-83A1-F6EECF244321}">
                <p14:modId xmlns:p14="http://schemas.microsoft.com/office/powerpoint/2010/main" val="4146134779"/>
              </p:ext>
            </p:extLst>
          </p:nvPr>
        </p:nvGraphicFramePr>
        <p:xfrm>
          <a:off x="533400" y="6031468"/>
          <a:ext cx="4800600" cy="36933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0" name="TextBox 9"/>
          <p:cNvSpPr txBox="1"/>
          <p:nvPr/>
        </p:nvSpPr>
        <p:spPr>
          <a:xfrm rot="215859">
            <a:off x="5486400" y="533400"/>
            <a:ext cx="1600200" cy="646331"/>
          </a:xfrm>
          <a:prstGeom prst="rect">
            <a:avLst/>
          </a:prstGeom>
          <a:noFill/>
        </p:spPr>
        <p:txBody>
          <a:bodyPr wrap="square" rtlCol="0">
            <a:spAutoFit/>
          </a:bodyPr>
          <a:lstStyle/>
          <a:p>
            <a:r>
              <a:rPr lang="en-US" dirty="0" smtClean="0">
                <a:solidFill>
                  <a:schemeClr val="bg1"/>
                </a:solidFill>
              </a:rPr>
              <a:t>Privates,</a:t>
            </a:r>
          </a:p>
          <a:p>
            <a:r>
              <a:rPr lang="en-US" dirty="0" smtClean="0">
                <a:solidFill>
                  <a:schemeClr val="bg1"/>
                </a:solidFill>
              </a:rPr>
              <a:t>Zombie Cow</a:t>
            </a:r>
            <a:endParaRPr lang="en-US" dirty="0">
              <a:solidFill>
                <a:schemeClr val="bg1"/>
              </a:solidFill>
            </a:endParaRPr>
          </a:p>
        </p:txBody>
      </p:sp>
      <p:sp>
        <p:nvSpPr>
          <p:cNvPr id="12" name="TextBox 11"/>
          <p:cNvSpPr txBox="1"/>
          <p:nvPr/>
        </p:nvSpPr>
        <p:spPr>
          <a:xfrm rot="215859">
            <a:off x="5199796" y="4088632"/>
            <a:ext cx="2112308" cy="646331"/>
          </a:xfrm>
          <a:prstGeom prst="rect">
            <a:avLst/>
          </a:prstGeom>
          <a:noFill/>
        </p:spPr>
        <p:txBody>
          <a:bodyPr wrap="square" rtlCol="0">
            <a:spAutoFit/>
          </a:bodyPr>
          <a:lstStyle/>
          <a:p>
            <a:r>
              <a:rPr lang="en-US" dirty="0" err="1" smtClean="0">
                <a:solidFill>
                  <a:schemeClr val="bg1"/>
                </a:solidFill>
              </a:rPr>
              <a:t>DriveVermont</a:t>
            </a:r>
            <a:r>
              <a:rPr lang="en-US" dirty="0" smtClean="0">
                <a:solidFill>
                  <a:schemeClr val="bg1"/>
                </a:solidFill>
              </a:rPr>
              <a:t>,</a:t>
            </a:r>
          </a:p>
          <a:p>
            <a:r>
              <a:rPr lang="en-US" dirty="0" smtClean="0">
                <a:solidFill>
                  <a:schemeClr val="bg1"/>
                </a:solidFill>
              </a:rPr>
              <a:t>State of Vermont</a:t>
            </a:r>
            <a:endParaRPr lang="en-US" dirty="0">
              <a:solidFill>
                <a:schemeClr val="bg1"/>
              </a:solidFill>
            </a:endParaRPr>
          </a:p>
        </p:txBody>
      </p:sp>
      <p:sp>
        <p:nvSpPr>
          <p:cNvPr id="13" name="TextBox 12"/>
          <p:cNvSpPr txBox="1"/>
          <p:nvPr/>
        </p:nvSpPr>
        <p:spPr>
          <a:xfrm>
            <a:off x="3926643" y="6496629"/>
            <a:ext cx="800219" cy="338554"/>
          </a:xfrm>
          <a:prstGeom prst="rect">
            <a:avLst/>
          </a:prstGeom>
          <a:noFill/>
        </p:spPr>
        <p:txBody>
          <a:bodyPr wrap="none" rtlCol="0">
            <a:spAutoFit/>
          </a:bodyPr>
          <a:lstStyle/>
          <a:p>
            <a:pPr lvl="0"/>
            <a:r>
              <a:rPr lang="en-US" sz="1600" dirty="0" smtClean="0">
                <a:solidFill>
                  <a:schemeClr val="bg1">
                    <a:lumMod val="95000"/>
                  </a:schemeClr>
                </a:solidFill>
              </a:rPr>
              <a:t>Skillset</a:t>
            </a:r>
            <a:endParaRPr lang="en-US" dirty="0">
              <a:solidFill>
                <a:schemeClr val="bg1">
                  <a:lumMod val="95000"/>
                </a:schemeClr>
              </a:solidFill>
            </a:endParaRPr>
          </a:p>
        </p:txBody>
      </p:sp>
    </p:spTree>
    <p:extLst>
      <p:ext uri="{BB962C8B-B14F-4D97-AF65-F5344CB8AC3E}">
        <p14:creationId xmlns:p14="http://schemas.microsoft.com/office/powerpoint/2010/main" val="373828362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idx="10"/>
          </p:nvPr>
        </p:nvPicPr>
        <p:blipFill>
          <a:blip r:embed="rId3">
            <a:extLst>
              <a:ext uri="{28A0092B-C50C-407E-A947-70E740481C1C}">
                <a14:useLocalDpi xmlns:a14="http://schemas.microsoft.com/office/drawing/2010/main" val="0"/>
              </a:ext>
            </a:extLst>
          </a:blip>
          <a:srcRect t="9722" b="9722"/>
          <a:stretch>
            <a:fillRect/>
          </a:stretch>
        </p:blipFill>
        <p:spPr>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p:txBody>
          <a:bodyPr>
            <a:normAutofit/>
          </a:bodyPr>
          <a:lstStyle/>
          <a:p>
            <a:r>
              <a:rPr lang="en-US" dirty="0" smtClean="0"/>
              <a:t>Balance Engagement &amp; Learning Objectives</a:t>
            </a:r>
            <a:endParaRPr lang="en-US" dirty="0"/>
          </a:p>
        </p:txBody>
      </p:sp>
      <p:sp>
        <p:nvSpPr>
          <p:cNvPr id="4" name="Text Placeholder 3"/>
          <p:cNvSpPr>
            <a:spLocks noGrp="1"/>
          </p:cNvSpPr>
          <p:nvPr>
            <p:ph type="body" sz="half" idx="2"/>
          </p:nvPr>
        </p:nvSpPr>
        <p:spPr/>
        <p:txBody>
          <a:bodyPr/>
          <a:lstStyle/>
          <a:p>
            <a:pPr marL="0" indent="0">
              <a:buNone/>
            </a:pPr>
            <a:r>
              <a:rPr lang="en-US" dirty="0" smtClean="0">
                <a:solidFill>
                  <a:schemeClr val="tx1">
                    <a:lumMod val="95000"/>
                    <a:lumOff val="5000"/>
                  </a:schemeClr>
                </a:solidFill>
              </a:rPr>
              <a:t>Balance of: </a:t>
            </a:r>
          </a:p>
          <a:p>
            <a:r>
              <a:rPr lang="en-US" dirty="0" smtClean="0"/>
              <a:t>promotion/incentives</a:t>
            </a:r>
          </a:p>
          <a:p>
            <a:r>
              <a:rPr lang="en-US" dirty="0" smtClean="0"/>
              <a:t>engagement/learning</a:t>
            </a:r>
          </a:p>
          <a:p>
            <a:pPr lvl="1"/>
            <a:r>
              <a:rPr lang="en-US" sz="2400" dirty="0" smtClean="0"/>
              <a:t>design time</a:t>
            </a:r>
            <a:endParaRPr lang="en-US" sz="2400" dirty="0"/>
          </a:p>
          <a:p>
            <a:pPr lvl="1"/>
            <a:r>
              <a:rPr lang="en-US" sz="2400" dirty="0" smtClean="0"/>
              <a:t>training time</a:t>
            </a:r>
            <a:endParaRPr lang="en-US" sz="2400" dirty="0"/>
          </a:p>
        </p:txBody>
      </p:sp>
      <p:graphicFrame>
        <p:nvGraphicFramePr>
          <p:cNvPr id="6" name="Diagram 5"/>
          <p:cNvGraphicFramePr/>
          <p:nvPr>
            <p:extLst>
              <p:ext uri="{D42A27DB-BD31-4B8C-83A1-F6EECF244321}">
                <p14:modId xmlns:p14="http://schemas.microsoft.com/office/powerpoint/2010/main" val="1202706969"/>
              </p:ext>
            </p:extLst>
          </p:nvPr>
        </p:nvGraphicFramePr>
        <p:xfrm>
          <a:off x="533400" y="6477000"/>
          <a:ext cx="4800600" cy="3693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p:cNvGraphicFramePr/>
          <p:nvPr>
            <p:extLst>
              <p:ext uri="{D42A27DB-BD31-4B8C-83A1-F6EECF244321}">
                <p14:modId xmlns:p14="http://schemas.microsoft.com/office/powerpoint/2010/main" val="3410232571"/>
              </p:ext>
            </p:extLst>
          </p:nvPr>
        </p:nvGraphicFramePr>
        <p:xfrm>
          <a:off x="533400" y="6031468"/>
          <a:ext cx="4800600" cy="36933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8" name="TextBox 7"/>
          <p:cNvSpPr txBox="1"/>
          <p:nvPr/>
        </p:nvSpPr>
        <p:spPr>
          <a:xfrm rot="215859">
            <a:off x="5284387" y="1217922"/>
            <a:ext cx="2416916" cy="923330"/>
          </a:xfrm>
          <a:prstGeom prst="rect">
            <a:avLst/>
          </a:prstGeom>
          <a:noFill/>
        </p:spPr>
        <p:txBody>
          <a:bodyPr wrap="square" rtlCol="0">
            <a:spAutoFit/>
          </a:bodyPr>
          <a:lstStyle/>
          <a:p>
            <a:r>
              <a:rPr lang="en-US" dirty="0" smtClean="0">
                <a:solidFill>
                  <a:schemeClr val="bg1"/>
                </a:solidFill>
              </a:rPr>
              <a:t>Tactical Iraqi,</a:t>
            </a:r>
          </a:p>
          <a:p>
            <a:r>
              <a:rPr lang="en-US" dirty="0" smtClean="0">
                <a:solidFill>
                  <a:schemeClr val="bg1"/>
                </a:solidFill>
              </a:rPr>
              <a:t>Tactical Language Training</a:t>
            </a:r>
            <a:endParaRPr lang="en-US" dirty="0">
              <a:solidFill>
                <a:schemeClr val="bg1"/>
              </a:solidFill>
            </a:endParaRPr>
          </a:p>
        </p:txBody>
      </p:sp>
      <p:sp>
        <p:nvSpPr>
          <p:cNvPr id="9" name="TextBox 8"/>
          <p:cNvSpPr txBox="1"/>
          <p:nvPr/>
        </p:nvSpPr>
        <p:spPr>
          <a:xfrm rot="215859">
            <a:off x="5131694" y="3880330"/>
            <a:ext cx="2713641" cy="646331"/>
          </a:xfrm>
          <a:prstGeom prst="rect">
            <a:avLst/>
          </a:prstGeom>
          <a:noFill/>
        </p:spPr>
        <p:txBody>
          <a:bodyPr wrap="square" rtlCol="0">
            <a:spAutoFit/>
          </a:bodyPr>
          <a:lstStyle/>
          <a:p>
            <a:r>
              <a:rPr lang="en-US" dirty="0" smtClean="0">
                <a:solidFill>
                  <a:schemeClr val="bg1"/>
                </a:solidFill>
              </a:rPr>
              <a:t>Pulse!!,</a:t>
            </a:r>
          </a:p>
          <a:p>
            <a:r>
              <a:rPr lang="en-US" dirty="0" smtClean="0">
                <a:solidFill>
                  <a:schemeClr val="bg1"/>
                </a:solidFill>
              </a:rPr>
              <a:t>Interaction Healthcare</a:t>
            </a:r>
            <a:endParaRPr lang="en-US" dirty="0">
              <a:solidFill>
                <a:schemeClr val="bg1"/>
              </a:solidFill>
            </a:endParaRPr>
          </a:p>
        </p:txBody>
      </p:sp>
      <p:sp>
        <p:nvSpPr>
          <p:cNvPr id="10" name="TextBox 9"/>
          <p:cNvSpPr txBox="1"/>
          <p:nvPr/>
        </p:nvSpPr>
        <p:spPr>
          <a:xfrm>
            <a:off x="3926643" y="6496629"/>
            <a:ext cx="800219" cy="338554"/>
          </a:xfrm>
          <a:prstGeom prst="rect">
            <a:avLst/>
          </a:prstGeom>
          <a:noFill/>
        </p:spPr>
        <p:txBody>
          <a:bodyPr wrap="none" rtlCol="0">
            <a:spAutoFit/>
          </a:bodyPr>
          <a:lstStyle/>
          <a:p>
            <a:pPr lvl="0"/>
            <a:r>
              <a:rPr lang="en-US" sz="1600" dirty="0" smtClean="0">
                <a:solidFill>
                  <a:schemeClr val="bg1">
                    <a:lumMod val="95000"/>
                  </a:schemeClr>
                </a:solidFill>
              </a:rPr>
              <a:t>Skillset</a:t>
            </a:r>
            <a:endParaRPr lang="en-US" dirty="0">
              <a:solidFill>
                <a:schemeClr val="bg1">
                  <a:lumMod val="95000"/>
                </a:schemeClr>
              </a:solidFill>
            </a:endParaRPr>
          </a:p>
        </p:txBody>
      </p:sp>
    </p:spTree>
    <p:extLst>
      <p:ext uri="{BB962C8B-B14F-4D97-AF65-F5344CB8AC3E}">
        <p14:creationId xmlns:p14="http://schemas.microsoft.com/office/powerpoint/2010/main" val="307193329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560</TotalTime>
  <Words>2578</Words>
  <Application>Microsoft Macintosh PowerPoint</Application>
  <PresentationFormat>On-screen Show (4:3)</PresentationFormat>
  <Paragraphs>303</Paragraphs>
  <Slides>18</Slides>
  <Notes>14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Integrating Serious Content into Serious Games</vt:lpstr>
      <vt:lpstr>Allowing “Wrong” Decisions</vt:lpstr>
      <vt:lpstr>Instructional Design &amp; Serious Games</vt:lpstr>
      <vt:lpstr>Instructional Design &amp; Serious Games</vt:lpstr>
      <vt:lpstr>Study Method</vt:lpstr>
      <vt:lpstr>Question Sheet</vt:lpstr>
      <vt:lpstr>Findings</vt:lpstr>
      <vt:lpstr>Designing Representation &amp; Mechanics </vt:lpstr>
      <vt:lpstr>Balance Engagement &amp; Learning Objectives</vt:lpstr>
      <vt:lpstr>Realism &amp; Authenticity</vt:lpstr>
      <vt:lpstr>Evaluation</vt:lpstr>
      <vt:lpstr>Exogenous Factors</vt:lpstr>
      <vt:lpstr>Skillsets of Serious Game Designers</vt:lpstr>
      <vt:lpstr>Implications</vt:lpstr>
      <vt:lpstr>Key Points</vt:lpstr>
      <vt:lpstr>Questions?</vt:lpstr>
      <vt:lpstr>References</vt:lpstr>
      <vt:lpstr>Image Links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Serious Content into Serious Games</dc:title>
  <dc:creator>Will</dc:creator>
  <cp:lastModifiedBy>user</cp:lastModifiedBy>
  <cp:revision>45</cp:revision>
  <dcterms:created xsi:type="dcterms:W3CDTF">2006-08-16T00:00:00Z</dcterms:created>
  <dcterms:modified xsi:type="dcterms:W3CDTF">2013-05-10T15:12:29Z</dcterms:modified>
</cp:coreProperties>
</file>